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522C3-9BEA-4397-B504-6A9AD2E143F4}" v="902" dt="2022-06-08T00:16:38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23D9AC-7A2D-9446-0F5C-01F7E3357B01}"/>
              </a:ext>
            </a:extLst>
          </p:cNvPr>
          <p:cNvSpPr/>
          <p:nvPr/>
        </p:nvSpPr>
        <p:spPr>
          <a:xfrm>
            <a:off x="-1750" y="2628"/>
            <a:ext cx="12191998" cy="68930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75E837-596E-F8CE-35F4-83B4E16F2DB3}"/>
              </a:ext>
            </a:extLst>
          </p:cNvPr>
          <p:cNvSpPr/>
          <p:nvPr/>
        </p:nvSpPr>
        <p:spPr>
          <a:xfrm>
            <a:off x="897568" y="1535813"/>
            <a:ext cx="3432081" cy="36390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A640C8-C59C-61EE-4BD5-D96CCB840CBC}"/>
              </a:ext>
            </a:extLst>
          </p:cNvPr>
          <p:cNvSpPr txBox="1"/>
          <p:nvPr/>
        </p:nvSpPr>
        <p:spPr>
          <a:xfrm>
            <a:off x="824786" y="61328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u="sng" dirty="0">
                <a:solidFill>
                  <a:schemeClr val="bg1"/>
                </a:solidFill>
                <a:cs typeface="Calibri"/>
              </a:rPr>
              <a:t>Grupo 04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334D79-9201-CA77-0687-6531A11E83C1}"/>
              </a:ext>
            </a:extLst>
          </p:cNvPr>
          <p:cNvSpPr/>
          <p:nvPr/>
        </p:nvSpPr>
        <p:spPr>
          <a:xfrm>
            <a:off x="1142160" y="2128480"/>
            <a:ext cx="2942896" cy="23878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270B62-2F7C-43FE-132D-F401F78739DE}"/>
              </a:ext>
            </a:extLst>
          </p:cNvPr>
          <p:cNvSpPr/>
          <p:nvPr/>
        </p:nvSpPr>
        <p:spPr>
          <a:xfrm>
            <a:off x="1904160" y="2542404"/>
            <a:ext cx="1418897" cy="16634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A1F3A0B5-C099-0CDE-35FD-72AE6CFD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98" y="2918988"/>
            <a:ext cx="739423" cy="7488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AC201A-3483-7795-DE35-F40647A4787C}"/>
              </a:ext>
            </a:extLst>
          </p:cNvPr>
          <p:cNvSpPr txBox="1"/>
          <p:nvPr/>
        </p:nvSpPr>
        <p:spPr>
          <a:xfrm>
            <a:off x="1794396" y="2545043"/>
            <a:ext cx="16237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cs typeface="Calibri"/>
              </a:rPr>
              <a:t>Security 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Group</a:t>
            </a:r>
            <a:endParaRPr lang="pt-BR" sz="1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B9ED79-071A-04A7-5A13-FAD63581FF07}"/>
              </a:ext>
            </a:extLst>
          </p:cNvPr>
          <p:cNvSpPr txBox="1"/>
          <p:nvPr/>
        </p:nvSpPr>
        <p:spPr>
          <a:xfrm>
            <a:off x="1794396" y="3664524"/>
            <a:ext cx="16237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cs typeface="Calibri"/>
              </a:rPr>
              <a:t>EC2 – </a:t>
            </a:r>
            <a:r>
              <a:rPr lang="pt-BR" sz="1400" dirty="0" err="1">
                <a:solidFill>
                  <a:schemeClr val="bg1"/>
                </a:solidFill>
                <a:cs typeface="Calibri"/>
              </a:rPr>
              <a:t>Jupyter</a:t>
            </a:r>
            <a:r>
              <a:rPr lang="pt-BR" sz="1400" dirty="0">
                <a:solidFill>
                  <a:schemeClr val="bg1"/>
                </a:solidFill>
                <a:cs typeface="Calibri"/>
              </a:rPr>
              <a:t> Notebook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472D56-66FD-F31D-B847-CCE245D8FF40}"/>
              </a:ext>
            </a:extLst>
          </p:cNvPr>
          <p:cNvSpPr txBox="1"/>
          <p:nvPr/>
        </p:nvSpPr>
        <p:spPr>
          <a:xfrm>
            <a:off x="1022988" y="2131117"/>
            <a:ext cx="16237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Calibri"/>
              </a:rPr>
              <a:t>Public</a:t>
            </a:r>
            <a:r>
              <a:rPr lang="pt-BR" sz="1600" dirty="0">
                <a:solidFill>
                  <a:schemeClr val="bg1"/>
                </a:solidFill>
                <a:cs typeface="Calibri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Subnet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D36499-94F2-C0AA-7869-9683DBF29495}"/>
              </a:ext>
            </a:extLst>
          </p:cNvPr>
          <p:cNvSpPr txBox="1"/>
          <p:nvPr/>
        </p:nvSpPr>
        <p:spPr>
          <a:xfrm>
            <a:off x="1022988" y="1623116"/>
            <a:ext cx="16237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cs typeface="Calibri"/>
              </a:rPr>
              <a:t>VPC</a:t>
            </a:r>
            <a:endParaRPr lang="pt-BR"/>
          </a:p>
        </p:txBody>
      </p:sp>
      <p:pic>
        <p:nvPicPr>
          <p:cNvPr id="17" name="Imagem 17" descr="Logotipo&#10;&#10;Descrição gerada automaticamente">
            <a:extLst>
              <a:ext uri="{FF2B5EF4-FFF2-40B4-BE49-F238E27FC236}">
                <a16:creationId xmlns:a16="http://schemas.microsoft.com/office/drawing/2014/main" id="{8BA58798-A96A-1FB6-441C-EAACD2C7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52" y="1608978"/>
            <a:ext cx="523052" cy="349076"/>
          </a:xfrm>
          <a:prstGeom prst="rect">
            <a:avLst/>
          </a:prstGeom>
        </p:spPr>
      </p:pic>
      <p:pic>
        <p:nvPicPr>
          <p:cNvPr id="18" name="Imagem 18" descr="Ícone&#10;&#10;Descrição gerada automaticamente">
            <a:extLst>
              <a:ext uri="{FF2B5EF4-FFF2-40B4-BE49-F238E27FC236}">
                <a16:creationId xmlns:a16="http://schemas.microsoft.com/office/drawing/2014/main" id="{086DDC6E-E51C-D0D7-8276-7B89A4EAE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860" y="4753433"/>
            <a:ext cx="824090" cy="824090"/>
          </a:xfrm>
          <a:prstGeom prst="rect">
            <a:avLst/>
          </a:prstGeom>
        </p:spPr>
      </p:pic>
      <p:pic>
        <p:nvPicPr>
          <p:cNvPr id="19" name="Imagem 19" descr="Ícone&#10;&#10;Descrição gerada automaticamente">
            <a:extLst>
              <a:ext uri="{FF2B5EF4-FFF2-40B4-BE49-F238E27FC236}">
                <a16:creationId xmlns:a16="http://schemas.microsoft.com/office/drawing/2014/main" id="{A63362C5-C4D9-BC62-38E9-4B5E8D46B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20" y="2005775"/>
            <a:ext cx="482836" cy="502709"/>
          </a:xfrm>
          <a:prstGeom prst="rect">
            <a:avLst/>
          </a:prstGeom>
        </p:spPr>
      </p:pic>
      <p:pic>
        <p:nvPicPr>
          <p:cNvPr id="21" name="Imagem 19" descr="Ícone&#10;&#10;Descrição gerada automaticamente">
            <a:extLst>
              <a:ext uri="{FF2B5EF4-FFF2-40B4-BE49-F238E27FC236}">
                <a16:creationId xmlns:a16="http://schemas.microsoft.com/office/drawing/2014/main" id="{B4C41072-05C4-6DFE-FDC2-302C886E1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19" y="2946515"/>
            <a:ext cx="482836" cy="502709"/>
          </a:xfrm>
          <a:prstGeom prst="rect">
            <a:avLst/>
          </a:prstGeom>
        </p:spPr>
      </p:pic>
      <p:pic>
        <p:nvPicPr>
          <p:cNvPr id="22" name="Imagem 19" descr="Ícone&#10;&#10;Descrição gerada automaticamente">
            <a:extLst>
              <a:ext uri="{FF2B5EF4-FFF2-40B4-BE49-F238E27FC236}">
                <a16:creationId xmlns:a16="http://schemas.microsoft.com/office/drawing/2014/main" id="{59DD1CB1-AFFB-0E05-0A9C-277D24AAF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20" y="3943701"/>
            <a:ext cx="482836" cy="502709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57C20B5-8249-4B1E-1FCF-145707D9E3C5}"/>
              </a:ext>
            </a:extLst>
          </p:cNvPr>
          <p:cNvSpPr/>
          <p:nvPr/>
        </p:nvSpPr>
        <p:spPr>
          <a:xfrm>
            <a:off x="6645169" y="1448228"/>
            <a:ext cx="2434897" cy="36390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5D16C0F-D4D7-9426-D006-D0C08760A37E}"/>
              </a:ext>
            </a:extLst>
          </p:cNvPr>
          <p:cNvSpPr/>
          <p:nvPr/>
        </p:nvSpPr>
        <p:spPr>
          <a:xfrm>
            <a:off x="6670109" y="1467974"/>
            <a:ext cx="2405050" cy="472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4" descr="Logotipo&#10;&#10;Descrição gerada automaticamente">
            <a:extLst>
              <a:ext uri="{FF2B5EF4-FFF2-40B4-BE49-F238E27FC236}">
                <a16:creationId xmlns:a16="http://schemas.microsoft.com/office/drawing/2014/main" id="{FE6C1199-233F-2F0A-5360-9D6B4327D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334" y="1348236"/>
            <a:ext cx="1326900" cy="72685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98FE5B-E0D7-38FD-069F-0FB868C0A551}"/>
              </a:ext>
            </a:extLst>
          </p:cNvPr>
          <p:cNvSpPr txBox="1"/>
          <p:nvPr/>
        </p:nvSpPr>
        <p:spPr>
          <a:xfrm>
            <a:off x="5210257" y="2499626"/>
            <a:ext cx="8792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Data 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Raw</a:t>
            </a:r>
            <a:endParaRPr lang="pt-BR">
              <a:cs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FCFC410-34C9-E85D-7A05-8F0086BFD5C9}"/>
              </a:ext>
            </a:extLst>
          </p:cNvPr>
          <p:cNvSpPr txBox="1"/>
          <p:nvPr/>
        </p:nvSpPr>
        <p:spPr>
          <a:xfrm>
            <a:off x="5000050" y="3454316"/>
            <a:ext cx="13084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Data 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Pre-Process</a:t>
            </a:r>
            <a:endParaRPr lang="pt-BR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5041ED2-2310-E629-C1DB-34F223FF0ECD}"/>
              </a:ext>
            </a:extLst>
          </p:cNvPr>
          <p:cNvSpPr txBox="1"/>
          <p:nvPr/>
        </p:nvSpPr>
        <p:spPr>
          <a:xfrm>
            <a:off x="5087635" y="4514108"/>
            <a:ext cx="11244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Data 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Client</a:t>
            </a:r>
            <a:endParaRPr lang="pt-BR">
              <a:cs typeface="Calibri" panose="020F0502020204030204"/>
            </a:endParaRPr>
          </a:p>
        </p:txBody>
      </p:sp>
      <p:pic>
        <p:nvPicPr>
          <p:cNvPr id="29" name="Imagem 11" descr="Ícone&#10;&#10;Descrição gerada automaticamente">
            <a:extLst>
              <a:ext uri="{FF2B5EF4-FFF2-40B4-BE49-F238E27FC236}">
                <a16:creationId xmlns:a16="http://schemas.microsoft.com/office/drawing/2014/main" id="{74C27930-5575-976A-9A32-0584F67B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35" y="4915952"/>
            <a:ext cx="441630" cy="433520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DBB8D0A-4780-DABE-9C64-A3DFE0BDB14E}"/>
              </a:ext>
            </a:extLst>
          </p:cNvPr>
          <p:cNvCxnSpPr/>
          <p:nvPr/>
        </p:nvCxnSpPr>
        <p:spPr>
          <a:xfrm flipV="1">
            <a:off x="3071429" y="2369864"/>
            <a:ext cx="2000471" cy="10124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1" descr="Ícone&#10;&#10;Descrição gerada automaticamente">
            <a:extLst>
              <a:ext uri="{FF2B5EF4-FFF2-40B4-BE49-F238E27FC236}">
                <a16:creationId xmlns:a16="http://schemas.microsoft.com/office/drawing/2014/main" id="{8A3A0B1B-8180-53D6-D776-4633E9F1D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9157" y="699813"/>
            <a:ext cx="667409" cy="64989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05E58B-5BD7-6963-6719-AA3D6506B175}"/>
              </a:ext>
            </a:extLst>
          </p:cNvPr>
          <p:cNvSpPr txBox="1"/>
          <p:nvPr/>
        </p:nvSpPr>
        <p:spPr>
          <a:xfrm>
            <a:off x="10185153" y="826729"/>
            <a:ext cx="16237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Visualização e Insights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 no Power BI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E859F37-2C0B-C872-7E55-E833AC5F99A1}"/>
              </a:ext>
            </a:extLst>
          </p:cNvPr>
          <p:cNvSpPr/>
          <p:nvPr/>
        </p:nvSpPr>
        <p:spPr>
          <a:xfrm>
            <a:off x="9507292" y="2350363"/>
            <a:ext cx="2372287" cy="13092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B79F399-39D8-B273-0CFC-3013369890A6}"/>
              </a:ext>
            </a:extLst>
          </p:cNvPr>
          <p:cNvSpPr/>
          <p:nvPr/>
        </p:nvSpPr>
        <p:spPr>
          <a:xfrm>
            <a:off x="9310304" y="2202683"/>
            <a:ext cx="639379" cy="639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6" descr="Logotipo&#10;&#10;Descrição gerada automaticamente">
            <a:extLst>
              <a:ext uri="{FF2B5EF4-FFF2-40B4-BE49-F238E27FC236}">
                <a16:creationId xmlns:a16="http://schemas.microsoft.com/office/drawing/2014/main" id="{5110F1C2-6945-0FD4-C010-F112EC795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699" y="2268042"/>
            <a:ext cx="438808" cy="447567"/>
          </a:xfrm>
          <a:prstGeom prst="rect">
            <a:avLst/>
          </a:prstGeom>
        </p:spPr>
      </p:pic>
      <p:sp>
        <p:nvSpPr>
          <p:cNvPr id="38" name="Elipse 37">
            <a:extLst>
              <a:ext uri="{FF2B5EF4-FFF2-40B4-BE49-F238E27FC236}">
                <a16:creationId xmlns:a16="http://schemas.microsoft.com/office/drawing/2014/main" id="{222B4446-1128-5683-72AC-89B6AF4EFDC8}"/>
              </a:ext>
            </a:extLst>
          </p:cNvPr>
          <p:cNvSpPr/>
          <p:nvPr/>
        </p:nvSpPr>
        <p:spPr>
          <a:xfrm>
            <a:off x="3888717" y="1318061"/>
            <a:ext cx="639379" cy="639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40">
            <a:extLst>
              <a:ext uri="{FF2B5EF4-FFF2-40B4-BE49-F238E27FC236}">
                <a16:creationId xmlns:a16="http://schemas.microsoft.com/office/drawing/2014/main" id="{4D7B312D-3C4C-7E59-B07F-8326BF8413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1089" y="1475472"/>
            <a:ext cx="632373" cy="359813"/>
          </a:xfrm>
          <a:prstGeom prst="rect">
            <a:avLst/>
          </a:prstGeom>
        </p:spPr>
      </p:pic>
      <p:pic>
        <p:nvPicPr>
          <p:cNvPr id="43" name="Imagem 43" descr="Logotipo&#10;&#10;Descrição gerada automaticamente">
            <a:extLst>
              <a:ext uri="{FF2B5EF4-FFF2-40B4-BE49-F238E27FC236}">
                <a16:creationId xmlns:a16="http://schemas.microsoft.com/office/drawing/2014/main" id="{FA2F66B5-A4E3-BB33-1B29-72BCFCD5A6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0744" y="2775606"/>
            <a:ext cx="562304" cy="57982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81482869-8D19-DFC7-6AEF-DCD84CDFC7E4}"/>
              </a:ext>
            </a:extLst>
          </p:cNvPr>
          <p:cNvSpPr txBox="1"/>
          <p:nvPr/>
        </p:nvSpPr>
        <p:spPr>
          <a:xfrm>
            <a:off x="10185154" y="2806178"/>
            <a:ext cx="16237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  <a:cs typeface="Calibri"/>
              </a:rPr>
              <a:t>Catalog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cs typeface="Calibri"/>
              </a:rPr>
              <a:t>SQL Server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7D4823F-0026-111C-7619-4A993FE1CE3D}"/>
              </a:ext>
            </a:extLst>
          </p:cNvPr>
          <p:cNvCxnSpPr>
            <a:cxnSpLocks/>
          </p:cNvCxnSpPr>
          <p:nvPr/>
        </p:nvCxnSpPr>
        <p:spPr>
          <a:xfrm flipV="1">
            <a:off x="10936670" y="1353863"/>
            <a:ext cx="3505" cy="14153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E31ED9A-5E18-CBF1-8845-A70BF150230B}"/>
              </a:ext>
            </a:extLst>
          </p:cNvPr>
          <p:cNvCxnSpPr>
            <a:cxnSpLocks/>
          </p:cNvCxnSpPr>
          <p:nvPr/>
        </p:nvCxnSpPr>
        <p:spPr>
          <a:xfrm flipV="1">
            <a:off x="6040601" y="2282276"/>
            <a:ext cx="1247228" cy="1401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88E1697-8236-05FB-0219-81F5162BD4E2}"/>
              </a:ext>
            </a:extLst>
          </p:cNvPr>
          <p:cNvCxnSpPr>
            <a:cxnSpLocks/>
          </p:cNvCxnSpPr>
          <p:nvPr/>
        </p:nvCxnSpPr>
        <p:spPr>
          <a:xfrm flipH="1">
            <a:off x="6044104" y="3145876"/>
            <a:ext cx="1196426" cy="3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BD7903D-CC85-7788-0886-5B97928CE0AA}"/>
              </a:ext>
            </a:extLst>
          </p:cNvPr>
          <p:cNvCxnSpPr>
            <a:cxnSpLocks/>
          </p:cNvCxnSpPr>
          <p:nvPr/>
        </p:nvCxnSpPr>
        <p:spPr>
          <a:xfrm flipV="1">
            <a:off x="6040600" y="3368344"/>
            <a:ext cx="1247228" cy="1401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AFB9768-E2D1-1F39-EFA2-282C168F5FF6}"/>
              </a:ext>
            </a:extLst>
          </p:cNvPr>
          <p:cNvCxnSpPr>
            <a:cxnSpLocks/>
          </p:cNvCxnSpPr>
          <p:nvPr/>
        </p:nvCxnSpPr>
        <p:spPr>
          <a:xfrm flipH="1">
            <a:off x="6087896" y="4275738"/>
            <a:ext cx="1196426" cy="3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4" descr="Ícone&#10;&#10;Descrição gerada automaticamente">
            <a:extLst>
              <a:ext uri="{FF2B5EF4-FFF2-40B4-BE49-F238E27FC236}">
                <a16:creationId xmlns:a16="http://schemas.microsoft.com/office/drawing/2014/main" id="{04305283-8050-375E-02DD-202DC2600D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515225" y="2095500"/>
            <a:ext cx="485775" cy="466725"/>
          </a:xfrm>
          <a:prstGeom prst="rect">
            <a:avLst/>
          </a:prstGeom>
        </p:spPr>
      </p:pic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761AFB88-0976-E526-4B69-0C3968EDBC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8324850" y="2095500"/>
            <a:ext cx="485775" cy="466725"/>
          </a:xfrm>
          <a:prstGeom prst="rect">
            <a:avLst/>
          </a:prstGeom>
        </p:spPr>
      </p:pic>
      <p:pic>
        <p:nvPicPr>
          <p:cNvPr id="56" name="Imagem 54" descr="Ícone&#10;&#10;Descrição gerada automaticamente">
            <a:extLst>
              <a:ext uri="{FF2B5EF4-FFF2-40B4-BE49-F238E27FC236}">
                <a16:creationId xmlns:a16="http://schemas.microsoft.com/office/drawing/2014/main" id="{CE297831-6DBD-A387-705E-7695377DC2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515225" y="3067050"/>
            <a:ext cx="485775" cy="466725"/>
          </a:xfrm>
          <a:prstGeom prst="rect">
            <a:avLst/>
          </a:prstGeom>
        </p:spPr>
      </p:pic>
      <p:pic>
        <p:nvPicPr>
          <p:cNvPr id="57" name="Imagem 54" descr="Ícone&#10;&#10;Descrição gerada automaticamente">
            <a:extLst>
              <a:ext uri="{FF2B5EF4-FFF2-40B4-BE49-F238E27FC236}">
                <a16:creationId xmlns:a16="http://schemas.microsoft.com/office/drawing/2014/main" id="{86DEE6E6-3127-8B16-4A85-9D00F2DBA5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8324850" y="3067049"/>
            <a:ext cx="485775" cy="466725"/>
          </a:xfrm>
          <a:prstGeom prst="rect">
            <a:avLst/>
          </a:prstGeom>
        </p:spPr>
      </p:pic>
      <p:pic>
        <p:nvPicPr>
          <p:cNvPr id="59" name="Imagem 59" descr="Ícone&#10;&#10;Descrição gerada automaticamente">
            <a:extLst>
              <a:ext uri="{FF2B5EF4-FFF2-40B4-BE49-F238E27FC236}">
                <a16:creationId xmlns:a16="http://schemas.microsoft.com/office/drawing/2014/main" id="{E3841927-E3E8-37E3-7AC4-B18DFDB330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9550" y="3876675"/>
            <a:ext cx="647700" cy="628650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8875583F-8781-78F7-8E06-DD4AF12E8B79}"/>
              </a:ext>
            </a:extLst>
          </p:cNvPr>
          <p:cNvSpPr txBox="1"/>
          <p:nvPr/>
        </p:nvSpPr>
        <p:spPr>
          <a:xfrm>
            <a:off x="7533699" y="2501816"/>
            <a:ext cx="451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txt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B40729D-A422-1E5B-D690-1887526C34D7}"/>
              </a:ext>
            </a:extLst>
          </p:cNvPr>
          <p:cNvSpPr txBox="1"/>
          <p:nvPr/>
        </p:nvSpPr>
        <p:spPr>
          <a:xfrm>
            <a:off x="8305224" y="2511341"/>
            <a:ext cx="5273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json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D4482E1-155B-DF7A-DA11-A198EBB2B2D5}"/>
              </a:ext>
            </a:extLst>
          </p:cNvPr>
          <p:cNvSpPr txBox="1"/>
          <p:nvPr/>
        </p:nvSpPr>
        <p:spPr>
          <a:xfrm>
            <a:off x="7514649" y="3454316"/>
            <a:ext cx="451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csv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937E469-1EBE-B506-7D6D-B4B0D6C5548A}"/>
              </a:ext>
            </a:extLst>
          </p:cNvPr>
          <p:cNvSpPr txBox="1"/>
          <p:nvPr/>
        </p:nvSpPr>
        <p:spPr>
          <a:xfrm>
            <a:off x="8343324" y="3454316"/>
            <a:ext cx="451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csv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A43137B-685A-0C4A-2CE8-3A18682080D5}"/>
              </a:ext>
            </a:extLst>
          </p:cNvPr>
          <p:cNvSpPr txBox="1"/>
          <p:nvPr/>
        </p:nvSpPr>
        <p:spPr>
          <a:xfrm>
            <a:off x="7924224" y="4444916"/>
            <a:ext cx="451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200" dirty="0" err="1">
                <a:solidFill>
                  <a:schemeClr val="bg1"/>
                </a:solidFill>
                <a:cs typeface="Calibri"/>
              </a:rPr>
              <a:t>csv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7D8AC048-95FD-9CF3-E123-D5588522D3C0}"/>
              </a:ext>
            </a:extLst>
          </p:cNvPr>
          <p:cNvCxnSpPr>
            <a:cxnSpLocks/>
          </p:cNvCxnSpPr>
          <p:nvPr/>
        </p:nvCxnSpPr>
        <p:spPr>
          <a:xfrm flipH="1" flipV="1">
            <a:off x="10692524" y="3811313"/>
            <a:ext cx="15545" cy="21297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D685B56-282D-3F15-FEAA-94D5B8F53317}"/>
              </a:ext>
            </a:extLst>
          </p:cNvPr>
          <p:cNvCxnSpPr/>
          <p:nvPr/>
        </p:nvCxnSpPr>
        <p:spPr>
          <a:xfrm>
            <a:off x="5638800" y="4867275"/>
            <a:ext cx="0" cy="1133475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72E9CFCE-DBD6-4C90-BB85-40D05F9B53DB}"/>
              </a:ext>
            </a:extLst>
          </p:cNvPr>
          <p:cNvCxnSpPr>
            <a:cxnSpLocks/>
          </p:cNvCxnSpPr>
          <p:nvPr/>
        </p:nvCxnSpPr>
        <p:spPr>
          <a:xfrm flipV="1">
            <a:off x="5648324" y="5934074"/>
            <a:ext cx="5067300" cy="5715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9">
            <a:extLst>
              <a:ext uri="{FF2B5EF4-FFF2-40B4-BE49-F238E27FC236}">
                <a16:creationId xmlns:a16="http://schemas.microsoft.com/office/drawing/2014/main" id="{D20921CE-BE8A-F108-9933-80C5B7E4DD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7150" y="4695825"/>
            <a:ext cx="428625" cy="438150"/>
          </a:xfrm>
          <a:prstGeom prst="rect">
            <a:avLst/>
          </a:prstGeom>
        </p:spPr>
      </p:pic>
      <p:pic>
        <p:nvPicPr>
          <p:cNvPr id="70" name="Imagem 70" descr="Ícone&#10;&#10;Descrição gerada automaticamente">
            <a:extLst>
              <a:ext uri="{FF2B5EF4-FFF2-40B4-BE49-F238E27FC236}">
                <a16:creationId xmlns:a16="http://schemas.microsoft.com/office/drawing/2014/main" id="{8C102DBB-D177-AE55-D2E4-95B71B91CF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6951" y="5578365"/>
            <a:ext cx="702442" cy="693683"/>
          </a:xfrm>
          <a:prstGeom prst="rect">
            <a:avLst/>
          </a:prstGeom>
        </p:spPr>
      </p:pic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95269F7-5323-B98B-B84A-1B1C3D870D43}"/>
              </a:ext>
            </a:extLst>
          </p:cNvPr>
          <p:cNvCxnSpPr>
            <a:cxnSpLocks/>
          </p:cNvCxnSpPr>
          <p:nvPr/>
        </p:nvCxnSpPr>
        <p:spPr>
          <a:xfrm flipV="1">
            <a:off x="1740118" y="5409104"/>
            <a:ext cx="555299" cy="2767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0AFCF9B-08A2-16A8-811B-17EB2CD90CC3}"/>
              </a:ext>
            </a:extLst>
          </p:cNvPr>
          <p:cNvSpPr txBox="1"/>
          <p:nvPr/>
        </p:nvSpPr>
        <p:spPr>
          <a:xfrm>
            <a:off x="1584188" y="5749075"/>
            <a:ext cx="16237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cs typeface="Calibri"/>
              </a:rPr>
              <a:t>Acesso remoto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45B0B52-9F56-51C0-BC32-E8B745B1224E}"/>
              </a:ext>
            </a:extLst>
          </p:cNvPr>
          <p:cNvSpPr/>
          <p:nvPr/>
        </p:nvSpPr>
        <p:spPr>
          <a:xfrm>
            <a:off x="4996601" y="440983"/>
            <a:ext cx="1181116" cy="1300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54" descr="Ícone&#10;&#10;Descrição gerada automaticamente">
            <a:extLst>
              <a:ext uri="{FF2B5EF4-FFF2-40B4-BE49-F238E27FC236}">
                <a16:creationId xmlns:a16="http://schemas.microsoft.com/office/drawing/2014/main" id="{D5AEAB84-5EEB-6571-3FB3-BF03F661AF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089085" y="544565"/>
            <a:ext cx="380672" cy="344105"/>
          </a:xfrm>
          <a:prstGeom prst="rect">
            <a:avLst/>
          </a:prstGeom>
        </p:spPr>
      </p:pic>
      <p:pic>
        <p:nvPicPr>
          <p:cNvPr id="76" name="Imagem 54" descr="Ícone&#10;&#10;Descrição gerada automaticamente">
            <a:extLst>
              <a:ext uri="{FF2B5EF4-FFF2-40B4-BE49-F238E27FC236}">
                <a16:creationId xmlns:a16="http://schemas.microsoft.com/office/drawing/2014/main" id="{FCC9CFFC-654C-5730-8266-49279CAAE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089084" y="921185"/>
            <a:ext cx="380672" cy="344105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F08B6392-F5C6-18C6-06AE-DBA0F9996E56}"/>
              </a:ext>
            </a:extLst>
          </p:cNvPr>
          <p:cNvSpPr txBox="1"/>
          <p:nvPr/>
        </p:nvSpPr>
        <p:spPr>
          <a:xfrm>
            <a:off x="5440387" y="531126"/>
            <a:ext cx="5912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csv</a:t>
            </a:r>
            <a:endParaRPr lang="pt-BR" sz="16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78" name="Imagem 54" descr="Ícone&#10;&#10;Descrição gerada automaticamente">
            <a:extLst>
              <a:ext uri="{FF2B5EF4-FFF2-40B4-BE49-F238E27FC236}">
                <a16:creationId xmlns:a16="http://schemas.microsoft.com/office/drawing/2014/main" id="{07A7FB6D-2AC1-EF5C-1CB2-E14B9FD960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089083" y="1297805"/>
            <a:ext cx="380672" cy="344105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0A65F959-BB8C-26FB-AC20-6C73412D6240}"/>
              </a:ext>
            </a:extLst>
          </p:cNvPr>
          <p:cNvSpPr txBox="1"/>
          <p:nvPr/>
        </p:nvSpPr>
        <p:spPr>
          <a:xfrm>
            <a:off x="5466662" y="916504"/>
            <a:ext cx="5912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json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5A89B9B-FB60-5C6E-B9E7-3A2F9E113C80}"/>
              </a:ext>
            </a:extLst>
          </p:cNvPr>
          <p:cNvSpPr txBox="1"/>
          <p:nvPr/>
        </p:nvSpPr>
        <p:spPr>
          <a:xfrm>
            <a:off x="5440386" y="1266849"/>
            <a:ext cx="5912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cs typeface="Calibri"/>
              </a:rPr>
              <a:t>.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txt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0BB62145-E9BB-8108-14DE-577A1293B03F}"/>
              </a:ext>
            </a:extLst>
          </p:cNvPr>
          <p:cNvCxnSpPr>
            <a:cxnSpLocks/>
          </p:cNvCxnSpPr>
          <p:nvPr/>
        </p:nvCxnSpPr>
        <p:spPr>
          <a:xfrm>
            <a:off x="7555841" y="2620358"/>
            <a:ext cx="3504" cy="3626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FFF44379-A025-9067-13DD-A2245DED7ADC}"/>
              </a:ext>
            </a:extLst>
          </p:cNvPr>
          <p:cNvCxnSpPr>
            <a:cxnSpLocks/>
          </p:cNvCxnSpPr>
          <p:nvPr/>
        </p:nvCxnSpPr>
        <p:spPr>
          <a:xfrm>
            <a:off x="8790806" y="2620357"/>
            <a:ext cx="3504" cy="3626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9C6DE21-E9F5-3F6F-23C6-FDAA819745B0}"/>
              </a:ext>
            </a:extLst>
          </p:cNvPr>
          <p:cNvCxnSpPr>
            <a:cxnSpLocks/>
          </p:cNvCxnSpPr>
          <p:nvPr/>
        </p:nvCxnSpPr>
        <p:spPr>
          <a:xfrm>
            <a:off x="7967496" y="3575045"/>
            <a:ext cx="73572" cy="28378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0133803A-757A-AE08-4324-01D946F8B8F4}"/>
              </a:ext>
            </a:extLst>
          </p:cNvPr>
          <p:cNvCxnSpPr>
            <a:cxnSpLocks/>
          </p:cNvCxnSpPr>
          <p:nvPr/>
        </p:nvCxnSpPr>
        <p:spPr>
          <a:xfrm flipH="1">
            <a:off x="8251274" y="3592563"/>
            <a:ext cx="57806" cy="2575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F33E922F-FAE4-92F6-DF45-5C2C0AC8A774}"/>
              </a:ext>
            </a:extLst>
          </p:cNvPr>
          <p:cNvCxnSpPr>
            <a:cxnSpLocks/>
          </p:cNvCxnSpPr>
          <p:nvPr/>
        </p:nvCxnSpPr>
        <p:spPr>
          <a:xfrm flipV="1">
            <a:off x="5541356" y="1590343"/>
            <a:ext cx="3505" cy="3818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340</cp:revision>
  <dcterms:created xsi:type="dcterms:W3CDTF">2022-06-07T22:47:33Z</dcterms:created>
  <dcterms:modified xsi:type="dcterms:W3CDTF">2022-06-08T00:16:49Z</dcterms:modified>
</cp:coreProperties>
</file>