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23EC6-F804-28E4-2ECB-EA3C5BE7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29B51-07BC-B33B-BDD2-090C954E0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F9F0B-8E73-8C83-ABE9-0A0DED98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7796C-0986-DF1E-2574-5217354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A0635-320A-8CA2-6771-0819C5C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64B81-E8B8-7410-C682-57D53D4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62FC5B-E75F-1AE3-DB0F-DD4BA47B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64289-01F9-681F-08E8-A476A90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6C4F8C-3A8E-BA12-3939-3D5F92A1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448F6-7198-04AD-8284-C6962D97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3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87C24F-21F3-DE4E-ADAC-670B76D4E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0091C-2FA2-FE63-CC85-796FB563E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CEF92-6DFA-C3B8-A0CC-4F991C43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82D5-DACC-1D0E-1790-7AE7B74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12DD0-098A-6BFC-1532-894BD39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83CD9-28F3-BDBC-2515-3AC0CE0B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BB6AA-F430-4C21-AAE1-23A4D2CB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376A8-A30D-09A2-9C7F-BA2759F8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BE35DC-CC87-E59F-E415-B9FCD2FF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07C85-1CF2-102F-2467-33260253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077A2-2DBC-B6BA-FC4D-F6DDD990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25531E-6955-2282-D968-2BFF4BC1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39909-1CE4-1A9C-9363-D00F90B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D3E45-AAA0-A748-530A-91FA2D64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461D5-50E0-AAF1-683A-3ECC1A2D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22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B562-5D83-47FD-08C4-850B3EB4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8BAD7-12F5-EE1B-BF59-545B506A0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75F2EC-D930-984C-EEE1-860F5FE2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2A057-36E8-0C11-5582-611537C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7894F-B1CF-C44F-2601-17399AD7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B38491-C817-1C34-E463-4A67AF2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DE0D0-072D-97C2-6DFC-A10BC2A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2731A7-41B3-0434-5188-B91003C0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72E6AD-02C2-EA11-CEA7-B7C2E83C4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BDD29D-000A-2EBB-5249-BD4F0295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4898E3-A293-9ECA-81A1-FBA386175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E8BB6A-18C0-1168-EFCD-296D99EC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A91D26-3571-1360-8BC6-0C085895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B3E5B5-D433-A9C7-1DD2-EB5A6B7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2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F74F-342B-D488-5051-807FC3A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41B0A7-1D51-494E-E297-3364D73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B9D870-8750-1EDD-4BF3-3027EF10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3C683-1035-B3E9-ECA3-FC22655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0FE7D4-1785-F144-836B-582870FD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94C1F6-CA9D-58EA-9E39-8A29CABF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36328A-6E7F-1D91-6534-91520518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6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61DE5-6D14-F4BE-D417-BF796E5B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BA5C3-1CA4-58B7-BA84-A6A6DBA7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67C378-AAF3-25C5-E761-B30E33D9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E2B27-E377-BA43-4DC1-05A140FD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1AA5A-081A-6CBA-8AB6-381C1A0D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09A58-4960-13FF-30A3-E34B00A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DB7D3-1CD7-9A4B-16E9-7D920ED3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26475-72F7-4DD2-441F-84B42D3DF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61295-9A2E-88E5-2EC3-77BB9655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9301AA-B73E-0336-1AAA-2CF45170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14BE3-EA74-6B82-72A3-16010113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78D22-374A-8183-2231-FD0060E5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C05313-B712-C665-B8BF-071BD769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30A87-927D-881C-2D41-07EEABC2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B4A72-4A33-080F-31F0-3D6D06B00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66609-25A4-413E-862A-487D0B7F25B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6BF34-9069-A272-6606-B1CD3E28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783AA-BEF5-000C-E973-55F23BF3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7A71B-80CC-4C16-9B7E-B9A5A6441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0F00-D381-A27F-4218-4AFA877D3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relatorio_financial_sample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873D0-00A6-BB47-DB32-E64DEC79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6B3D7F7A-8F88-3EFB-350E-4538FE5906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6B3D7F7A-8F88-3EFB-350E-4538FE5906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2A01A480-DCB9-DC45-C9A8-94B00570A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24536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2A01A480-DCB9-DC45-C9A8-94B00570A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83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C307-3CD0-A97D-EAA8-0EE3867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relatorio_financial_sample</a:t>
            </a:r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2C09EB2-4A8D-98B5-CEDD-29865D376C3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2C09EB2-4A8D-98B5-CEDD-29865D376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BF0E884C-66B5-D604-4190-05CEAF042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31228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BF0E884C-66B5-D604-4190-05CEAF0425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28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13E3-7BE2-D0C4-B668-FA5225F8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relatorio_financial_sample</a:t>
            </a:r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17D3E20-7C69-B50B-C178-1706C7FE530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17D3E20-7C69-B50B-C178-1706C7FE53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069CBF96-1DA0-9605-B383-A5B26059A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38749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069CBF96-1DA0-9605-B383-A5B26059A0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94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7569B70-A9C2-42EE-B07C-A91845C25100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W227jNhD9FYMv++IYuliylLesN0WLpkXQLPJSGMWIHDlcMKKWotK4gX9of6M/1iEpZ9fOrXBT7MLYN2pmNDxzeMiZOyZk1ypY/QrXyI7ZT42QHIQ2o5iNWROMiOWsToopT0RUZUmWTqcpeXVrpW46dnzHLJgl2kvZ9aBcJjL+vhgzUOoclu6rBtXhmLVoOt2Akn9hCCaXNT2uxwxvW6UNuJQXFiy6tDcUTt8EIZ64HYFbeYMXyG2wVpDmALMin4m0hLLIy6iksC4EeGSPhrjUfvu5bizIhrZxtjSL81gUoppFYponPOdYOHstlR1CqtXpbWuoOqp51Tpy5oR1qQ2xppivwmAXQN+xuVb9tV+dbtkvdG84/oa1dzVW2hVlqmUDDZeOlDURcm400eU9tBQ9t958pf+cG6RNBTuO1uN7HCfihv4m6y6Ik+XS4BLs8Hn6vyAcXYDCYP2hb4bziR7iXZClk81SDef/+SjehzJaifMrMNbpq/pAB+lop5+0EWjerjzz76TZSCAZ7wD/qtWuFxuNUvCHL1Q4iCTAf31VLNbOlfKijqqoAJFU0TTOMghS/y7fFxG68xydEwu4c6jxHhIGiv32NfxcyV9Xx5BGhYAspU6TTHM+EyBSl+pZ0i3e2krfblPuslHbKut6FuX08vMyph4g+Iu34kk1/ijRgOFXqzO8QfWw9nv/Q9em4kswMrQ5z9Oe/A39+j4Z26L0nWugLuwLPMP6Yy9hJHAkwEJINZTCThr97BV97qk4ZF5++ftT9wgxL74DnaLLZbYUya6RBiW3cNt4xbUBncTg18K70Qvyjp1JEmnIfQmqd2nfvIVO8jeEaO1vzBNX1Yd3fotDPpwg2kUYIKHpNuNjqNxo5VcbNuhdU+7H4P3Yo1kRZB/xGerEAZncg5w8AmHitqVksqNHUEHbOUm4QZZMAn31P+Oq2+OZPNN0vRyA91Ap/CMrXT8HflTTcHo0zURxVOQxPyrrJMJKiJi+dt/TgRKH7lw2zQaau8n/oWJ/C54oeXsfCjJaW1fWhoyNGJteqUG0Is3rWR5HMc44Jqkoq6za/13+pobcf/dkvlojx+U1sbzfdHX4T8P3fvZa/YyrvqOriSIo99ER9+Wp8ZCZHRR32EUO8ln4+WO9M2//A3te54lQEgAA&quot;"/>
    <we:property name="creatorSessionId" value="&quot;ea3d61ae-ef20-4c45-8077-70ef5d5768e8&quot;"/>
    <we:property name="creatorTenantId" value="&quot;70c23a4a-754f-4d09-8483-b7cad7dc6468&quot;"/>
    <we:property name="creatorUserId" value="&quot;10032002A37178A5&quot;"/>
    <we:property name="datasetId" value="&quot;0b20df10-f554-4a72-bd20-b2f90ad32485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UW/bNhD+K4Ze+uIYkmXJUt4cN8OGJK1RF3kZjOJEnhwWjKhSVBYv8B/a39gf25GU0zpxncLt1i2rn6i70913x++OlO8CLppawuoVXGNwHPxSccGAK92Lgn5QeeHJ69dnF5M3Z+9eTS5OSaxqI1TVBMd3gQG9RHMpmhakdUHCXxf9AKScwdI+lSAb7Ac16kZVIMXv6I1JZXSL636At7VUGqzLuQGD1u0NmdMzxY4GMUUEZsQNzpEZLy0gTgHGWTrmcQ55luZhTmaNN3DIdppY1y78VFUGREVhrCxOojTiGS/GIR+lQ5YyzKy8FNJ0JsXq9LbWlB3lvKptVaaEdak0lUsGLguNjQd9F0yVbK/d6nRLPletZvgGS6eqjDAr8lSKCiombFHWVJCZVlQup6Elb5lx4iv121QjBeXBcbju3+OY8Bt6m6QPQUyWS41LMN3j6d+CsDcHiV76U1t1+xM+xrsgSSOqpez2/+NWvPVp1AKnV6CN5VfxnjbSlp1eUpqjPlm5yr8UekOBYf8B8O+a7Xqx4SgZv/+EhR1JPPxvz4rF2qpilpVhEWbAh0U4ipIEPNV/0PdJhHY/ezOqAj7Y1OgACgPZ/vs5vC/l78tjHqflOI3CCMcMhzHPi6R4ksf/jfHX/0f7bo7La6wO7LufBWrQ7Gp1jjcoH4O51z9WbSBcghb+QHfAD0you5LcOwu2cnxprwrW7BM83fpDK6DHscfBgHfVpRJMKrW3KPs25znX5eLPP5odhXly4jHZNtSayD1zdw6/p+fJc65sx7jnnWRHHz/FsxHLy3IcpnTjZnlEd2/ODp/iz7lsP6bRt51GjaRLjd6aP8E10geqXdgwjnG1RyfQ6xV3anSEvAvOBZHU+74E2Vq3L06gEewFIVo7jn9mpDnz5n8y0Bb+wx2qZvPZ7jPXSrrVphp0n5T2Ra/90KJeEWRn8RHqwAIZ3IMc7IAwsGHJmWjopJFQN5YS9g8EEnF02Z/hqjngenquqL0sgLdQSHyX5PY7CthRGSfR0Sjh2VGWRuwoL4chFpxH9PTwutWVxKKbiaraQLOd/BUZuy74TMrbcchIK2VsWptibMhYtVJuSBuHGYckTobJcJSyMQce21f2tpTBW1Oo2+0z3f12d5lqTVMDwxlUuKPbHGW4Bb6342xWgYtBYARtyxfa+yNo/Rcu+yBQ1RIAAA==&quot;"/>
    <we:property name="isFiltersActionButtonVisible" value="true"/>
    <we:property name="isVisualContainerHeaderHidden" value="false"/>
    <we:property name="pageDisplayName" value="&quot;Página 1&quot;"/>
    <we:property name="pageName" value="&quot;ba36aa7867d39a986909&quot;"/>
    <we:property name="pptInsertionSessionID" value="&quot;10E37393-8D70-4FA3-9D64-A489F7AD329E&quot;"/>
    <we:property name="reportEmbeddedTime" value="&quot;2024-07-22T18:58:37.460Z&quot;"/>
    <we:property name="reportName" value="&quot;relatorio_financial_sample&quot;"/>
    <we:property name="reportState" value="&quot;CONNECTED&quot;"/>
    <we:property name="reportUrl" value="&quot;/groups/me/reports/f42493f5-32c0-4fd8-8dc5-dda0f4676009/ba36aa7867d39a986909?bookmarkGuid=1aa87dcb-13a7-4cc1-bc43-4e95100bbebd&amp;bookmarkUsage=1&amp;ctid=70c23a4a-754f-4d09-8483-b7cad7dc6468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78E01B7-2EC3-4EBA-A754-B6622AB4E19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78C170A-BFF5-4B44-8B0F-3F110FE200B0&quot;"/>
    <we:property name="reportUrl" value="&quot;/groups/me/reports/f42493f5-32c0-4fd8-8dc5-dda0f4676009/ba36aa7867d39a986909?bookmarkGuid=98440adf-6f66-408d-8bfd-4a2125d59e0a&amp;bookmarkUsage=1&amp;ctid=70c23a4a-754f-4d09-8483-b7cad7dc6468&amp;fromEntryPoint=export&quot;"/>
    <we:property name="reportName" value="&quot;relatorio_financial_sample&quot;"/>
    <we:property name="reportState" value="&quot;CONNECTED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pageName" value="&quot;ba36aa7867d39a986909&quot;"/>
    <we:property name="pageDisplayName" value="&quot;Página 1&quot;"/>
    <we:property name="datasetId" value="&quot;0b20df10-f554-4a72-bd20-b2f90ad32485&quot;"/>
    <we:property name="backgroundColor" value="&quot;#FFFFFF&quot;"/>
    <we:property name="bookmark" value="&quot;H4sIAAAAAAAAA+1YzW7bOBB+FUOXXhxDsixZzs1xs9hFktaoi1wWRjEiRw4LRlQpKhtv4Bfqa+yL7ZCU3TpxbcDbn91sfaJmhjPfDL8ZUX4IuKgrCctXcIvBafBbyQUDrnQnCrpB6YVnr19fXI3fXLx7Nb46J7GqjFBlHZw+BAb0As21qBuQ1gUJf593A5ByCgv7VICssRtUqGtVghR/ojcmldENrroB3ldSabAuZwYMWrd3ZE7PFDvqxRQRmBF3OENmvDSHOAUYZumQxyMYZekoHJFZ7Q0csp0m1rULP1GlAVFSGCuLkyiNeMbzYcgHaZ+lDDMrL4Q0rUm+PL+vNGVHOS8rW5UJYV0oTeWSgctCY+1BPwQTJZtbtzrfks9Uoxm+wcKpSiPMkjwVooSSCVuUFRVkqhWVy2loyRtmnPhG/THRSEF5cBquuhscY35Hu0n6GMR4sdC4ANM+nn8ThJ0ZSPTSX5qyPZ/wKd45SWpRLmR7/p+O4q1PoxI4uQFtLL/y93SQtuy0SWmO+mzpKv9S6DUF+t1HwH9otqv5mqNk/P4zFrYk8fC/PivmK6uKWVaEeZgB7+fhIEoS8FT/Sd+DCO15dqZUBXx0qNERFAay/fdzeF/KP5bHPE6LYRqFEQ4Z9mM+ypP8II//G+Ov+137boaLWyyP7LtfBWrQ7GZ5iXcon4LZ6J+q1hCuQQv/QnfAj0yovZJsnAVbOb60VwVr9hmedv2hEdDh2OFgwLtqUwnGpdpblH2H85zrcvXXx3pHYQ5OPCabmloTuWfuzuF3eJ4858q2jHveSbb08VM8G7BRUQzDlG7cbBTR3Zuz46f4cy7bz2n0dadRLelSo7fmT3CL9IFqFzaMY1zl0Qn0esWdGh0hH4JLQST1vq9BNtbtizOoBXtBiFaO418Yac68/p8MtLn/cIeyXn+2+8y1km61rgbdJ6Xd6LUfGtRLguwsPkHtWSC9DcjeDgg9G5aciZreNBKq2lLC/oFAIo4u+wtc1kdcTy8VtZcF8BZyie+Skf2OAnZSxEl0Mkh4dpKlETsZFf0Qc84jenp83WpLYtFNRVmuodlO/gcZuy74QsrbcchIK2VsWutirMlYNlKuSRuHGYckTvpJf5CyIQce2y17W8rgvcnV/fY73f12d5lqTF0BwymUuKPbHGW4Bb6349yfRoELQmgEncuBDbYMm/5crf4Gp2he/dYSAAA=&quot;"/>
    <we:property name="initialStateBookmark" value="&quot;H4sIAAAAAAAAA+1YzW7bOBB+FUOXXhxDsixZzs1xs9hFktaoi1wWRjEiRw4LRlQpKhtv4Bfqa+yL7ZCU3TpxbcDbn91sfaJmhjPfDL8ZUX4IuKgrCctXcIvBafBbyQUDrnQnCrpB6YVnr19fXI3fXLx7Nb46J7GqjFBlHZw+BAb0As21qBuQ1gUJf593A5ByCgv7VICssRtUqGtVghR/ojcmldENrroB3ldSabAuZwYMWrd3ZE7PFDvqxRQRmBF3OENmvDSHOAUYZumQxyMYZekoHJFZ7Q0csp0m1rULP1GlAVFSGCuLkyiNeMbzYcgHaZ+lDDMrL4Q0rUm+PL+vNGVHOS8rW5UJYV0oTeWSgctCY+1BPwQTJZtbtzrfks9Uoxm+wcKpSiPMkjwVooSSCVuUFRVkqhWVy2loyRtmnPhG/THRSEF5cBquuhscY35Hu0n6GMR4sdC4ANM+nn8ThJ0ZSPTSX5qyPZ/wKd45SWpRLmR7/p+O4q1PoxI4uQFtLL/y93SQtuy0SWmO+mzpKv9S6DUF+t1HwH9otqv5mqNk/P4zFrYk8fC/PivmK6uKWVaEeZgB7+fhIEoS8FT/Sd+DCO15dqZUBXx0qNERFAay/fdzeF/KP5bHPE6LYRqFEQ4Z9mM+ypP8II//G+Ov+137boaLWyyP7LtfBWrQ7GZ5iXcon4LZ6J+q1hCuQQv/QnfAj0yovZJsnAVbOb60VwVr9hmedv2hEdDh2OFgwLtqUwnGpdpblH2H85zrcvXXx3pHYQ5OPCabmloTuWfuzuF3eJ4858q2jHveSbb08VM8G7BRUQzDlG7cbBTR3Zuz46f4cy7bz2n0dadRLelSo7fmT3CL9IFqFzaMY1zl0Qn0esWdGh0hH4JLQST1vq9BNtbtizOoBXtBiFaO418Yac68/p8MtLn/cIeyXn+2+8y1km61rgbdJ6Xd6LUfGtRLguwsPkHtWSC9DcjeDgg9G5aciZreNBKq2lLC/oFAIo4u+wtc1kdcTy8VtZcF8BZyie+Skf2OAnZSxEl0Mkh4dpKlETsZFf0Qc84jenp83WpLYtFNRVmuodlO/gcZuy74QsrbcchIK2VsWutirMlYNlKuSRuHGYckTvpJf5CyIQce2y17W8rgvcnV/fY73f12d5lqTF0BwymUuKPbHGW4Bb6349yfRoELQmgEncuBDbYMm/5crf4Gp2he/dYSAAA=&quot;"/>
    <we:property name="isFiltersActionButtonVisible" value="true"/>
    <we:property name="isVisualContainerHeaderHidden" value="false"/>
    <we:property name="reportEmbeddedTime" value="&quot;2024-07-23T14:12:23.204Z&quot;"/>
    <we:property name="creatorTenantId" value="&quot;70c23a4a-754f-4d09-8483-b7cad7dc6468&quot;"/>
    <we:property name="creatorUserId" value="&quot;10032002A37178A5&quot;"/>
    <we:property name="creatorSessionId" value="&quot;5aa0b21f-1855-4b44-81b3-998b12f5207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01E2E65-6049-4FE9-93F4-9D1FA6044D6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0E37393-8D70-4FA3-9D64-A489F7AD329E&quot;"/>
    <we:property name="reportUrl" value="&quot;/groups/me/reports/f42493f5-32c0-4fd8-8dc5-dda0f4676009/5238cb00002c3e764eba?bookmarkGuid=a4b66a1a-d4c4-4054-a396-df4cc2021de0&amp;bookmarkUsage=1&amp;ctid=70c23a4a-754f-4d09-8483-b7cad7dc6468&amp;fromEntryPoint=export&quot;"/>
    <we:property name="reportName" value="&quot;relatorio_financial_sample&quot;"/>
    <we:property name="reportState" value="&quot;CONNECTED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pageName" value="&quot;5238cb00002c3e764eba&quot;"/>
    <we:property name="pageDisplayName" value="&quot;Página 2&quot;"/>
    <we:property name="datasetId" value="&quot;0b20df10-f554-4a72-bd20-b2f90ad32485&quot;"/>
    <we:property name="backgroundColor" value="&quot;#FFFFFF&quot;"/>
    <we:property name="bookmark" value="&quot;H4sIAAAAAAAAA+1XzW4TMRB+lcjnCO2vvemtpEUgAaoI9IJymLVnt67cdfB6Q0KVF+I1eDHs3W1pSJpUqKJRYU/2zOzMfN+M/66JkPVMwfI9XCE5Im8qITkIbQYhGZKqE0LCUsGKJAsDmlNOQzaiTqtnVuqqJkfXxIIp0Z7LugHlPTnh5+mQgFJnUPpZAarGIZmhqXUFSn7DztiprGlwNSS4mCltwLucWLDo3c6duZu7FMIXsYsI3Mo5TpDbTppGccbzwH0Rj5HRBHNwZnVn0Ga21cS7bsOPdWVBVi6MlyFjkOcsQJZm4SjlmKW5l9eyKlWf8K9/Py5nnhyLC5vrhecjv3SBvafVygFKiiQtMlpElAeMjhgNMur/LqSyfcB8ebqYGceVY7DzdizmUHEUpCXEYN3hvybHZWmwBNtPT9eUY62aqy3yiW4Mxw9YtKrKSrt0MQpZuRjSk+/zPDPalaXVDCagsJO+aqqe5cBPL/TXsUFXFuEFUyfZSQoHI9YZcRMj0LxctmhPpLkpYjT8LeknReqgOVEY8qII45gFAY1GIc8oiAMv3adK2now0Ur8C+XbhbYrYRyxhAc5UBGMBGUiS1m0t4Rjx1CpjdsB1UYVHyv1sW4qa5ZksyzDA2klNyykfYQ2mkkcX4CxB91K96FdTW/OG2dxeedE6ZukS//xu2LaHR6cQxpHIo0wzjHLeUAPfQd6aNs8oM1fSzRg+MXyLc5RbaZ2q99U3SR0DkZ2l4kWxh/C629Ft87IGuITf03xZnfy6cdfGgkDgQMBFjpXPRRyXOmda3/XHvSceXn343u9hZj9Z5VqarckUHR9vHXD2b+OnzOzfcc9b5B9+3S7Z5jFLInzOIQkCGIRjhL6//D/20+AB6zLg7oI3P8keLqLQNvNa+/Kn5TjP9OxDwAA&quot;"/>
    <we:property name="initialStateBookmark" value="&quot;H4sIAAAAAAAAA+1X227bMAz9lUDPweBLYjt7S9MOG3pFs/VlCAZaolMVquTJcpesyA/tN/Zjkyz3tqRpMBRr0C0vkSia5DmkLrwmjFelgPkRXCJ5Sz5IxikwpTsh6RLphTvHx/uHw9P9L0fDwz0rVqXhSlbk7TUxoKdoznhVg3AmrPDzpEtAiBOYulkBosIuKVFXSoLg39Er2yWja1x0Cc5KoTQ4k2MDBp3ZK6tu59Z3+Ca2HoEafoVjpMZL+1Gc0Tywv4jGmCY9zMGqVV6hiWylijPduB8paYBL68bJME0hz9MA034WDvoUs37u5BWXU9EGfPftx3npWDE4M7maOT7yC+vYWVosLKBe0esXWVJECQ3SZJAmQZa4rwsuTOswn+/NSm25sgx6a0N2BZIiIw0hGiuP/5oMp1ONUzDtdO/B4kiJ+nKFfKxqTfEUi2ZJGm7m1kfBpfXBHfkuzhOtbFqalc4YBHrpu1q2LAdueq6+jTTatDAnmFjJWlIoaPaQETvRDPXOvEG7y/VNEqPub0G/KFILzYrCkBZFGMdpECTRIKRZAmzLU/dJclN1xkqwfyF969D6FMZR2qNBDgkLBixJWdZPoydTOLIMTZW2R59YyuJzhT5StTR6TpbT0t2SUrLDgptnKKOS4+gctNnqUnoM7WJyc99YjYt7N0pbJD7856+Kib88KIV+HLF+hHGOWU6DZNtPoE3LZoMyf89Rg6bn8wO8QrEc2u368tJNQGeguX9MNDD+EF77HLo1Rh4g3nXPFKd2L552/LXm0GHYYWDAm2qhkKFUa/f+ujPoNfNy+PNHtYKYp+8qUVd2SyDzdbzywHl6H79mZtuKe90g2/Lxp2eYxWkvzuMQekEQs3DQS/5f/n+7BdhgX27VQ+DxluDlHgJNNd9RRi7R9tluoGpTlUDxBCQ2/ktvgqPvZGclSIasHWv3f8BtOnyizkDUTe9qW2/S+LCp47nADfXb4H4BUJu+1jYQAAA=&quot;"/>
    <we:property name="isFiltersActionButtonVisible" value="true"/>
    <we:property name="isVisualContainerHeaderHidden" value="false"/>
    <we:property name="reportEmbeddedTime" value="&quot;2024-07-22T18:59:32.212Z&quot;"/>
    <we:property name="creatorTenantId" value="&quot;70c23a4a-754f-4d09-8483-b7cad7dc6468&quot;"/>
    <we:property name="creatorUserId" value="&quot;10032002A37178A5&quot;"/>
    <we:property name="creatorSessionId" value="&quot;f6be0daa-ac16-44f9-928d-2968bb60150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F66E2CE8-1FCB-4650-B1AC-262E59EFE4C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78C170A-BFF5-4B44-8B0F-3F110FE200B0&quot;"/>
    <we:property name="reportUrl" value="&quot;/groups/me/reports/f42493f5-32c0-4fd8-8dc5-dda0f4676009/5238cb00002c3e764eba?bookmarkGuid=a6bd32e4-3996-4dc5-bf43-ba36d926215b&amp;bookmarkUsage=1&amp;ctid=70c23a4a-754f-4d09-8483-b7cad7dc6468&amp;fromEntryPoint=export&quot;"/>
    <we:property name="reportName" value="&quot;relatorio_financial_sample&quot;"/>
    <we:property name="reportState" value="&quot;CONNECTED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pageName" value="&quot;5238cb00002c3e764eba&quot;"/>
    <we:property name="pageDisplayName" value="&quot;Página 2&quot;"/>
    <we:property name="datasetId" value="&quot;0b20df10-f554-4a72-bd20-b2f90ad32485&quot;"/>
    <we:property name="backgroundColor" value="&quot;#FFFFFF&quot;"/>
    <we:property name="bookmark" value="&quot;H4sIAAAAAAAAA+1XyW7bMBD9FYNno9BiS3JvjpOiRVbEbS6FUYzIkcOAIVWKSu0G/qH+Rn+spKhstWMHRdAYaX0xORzN8t5wmWvCeFUKmB/BJZK35INknAJTuhOSLpFeuHN8vH84PN3/cjQ83LNiVRquZEXeXhMDeormjFc1CGfCCj9PugSEOIGpmxUgKuySEnWlJAj+Hb2yXTK6xkWX4KwUSoMzOTZg0Jm9sup2bn2Hb2LrEajhVzhGary0H8UZzQP7i2iMadLDHKxa5RWayFaqONON+5GSBri0bpwM0xTyPA0w7WfhoE8x6+dOXnE5FW3Ad99+nJcOFYMzk6uZwyO/sI6dpcXCJtQrev0iS4oooUGaDNIkyBL3dcGFaR3m871ZqS1WFkFvbciuQFJkpAFEY+XzvybD6VTjFEw73XuwOFKivlwhH6taUzzFolmShpu59VFwaX1wB76L80QrS0uz0hmDQC99V8sW5cBNz9W3kUZLC3OCiZWsBYWCZg8RsRPNUO/Mm2x3ub4hMer+FvSLZmpTs6IwpEURxnEaBEk0CGmWANty6j5JbqrOWAn2L9C3LltPYRylPRrkkLBgwJKUZf002kjhyCI0VdoefWKJxecKfaRqafScLNPS3ZJSssOCm2coo5Lj6By02epSeizbxeTmvrEaF/dulLZIfPjPXxUTf3lQCv04Yv0I4xyznAbJtp9ATy2bJ5T5e44aND2fH+AViuXQbteXl24COgPN/WOiSeMP02ufQ7fGyIOMd90zxandi6cdf605dBh2GBjwptpUyFCqtXt/3Rn0mnE5/PmjWgHM5rtK1JXdEsh8Ha88cDbv49eMbFtxrzvJtnz86RlmcdqL8ziEXhDELBz0kv+X/99uAZ6wL7fqIfB4S/ByD4Gmmu8gI5do+2w3ULWpSqB4AhIb/6U3wdF3srMSJEPWjrX7P+CWDk/UGYjacdR05aRxYrnjucANH7henTRhNdH9AvyqZUo3EAAA&quot;"/>
    <we:property name="initialStateBookmark" value="&quot;H4sIAAAAAAAAA+1XyW7bMBD9FYNno9BiS3JvjpOiRVbEbS6FUYzIkcOAIVWKSu0G/qH+Rn+spKhstWMHRdAYaX0xORzN8t5wmWvCeFUKmB/BJZK35INknAJTuhOSLpFeuHN8vH84PN3/cjQ83LNiVRquZEXeXhMDeormjFc1CGfCCj9PugSEOIGpmxUgKuySEnWlJAj+Hb2yXTK6xkWX4KwUSoMzOTZg0Jm9sup2bn2Hb2LrEajhVzhGary0H8UZzQP7i2iMadLDHKxa5RWayFaqONON+5GSBri0bpwM0xTyPA0w7WfhoE8x6+dOXnE5FW3Ad99+nJcOFYMzk6uZwyO/sI6dpcXCJtQrev0iS4oooUGaDNIkyBL3dcGFaR3m871ZqS1WFkFvbciuQFJkpAFEY+XzvybD6VTjFEw73XuwOFKivlwhH6taUzzFolmShpu59VFwaX1wB76L80QrS0uz0hmDQC99V8sW5cBNz9W3kUZLC3OCiZWsBYWCZg8RsRPNUO/Mm2x3ub4hMer+FvSLZmpTs6IwpEURxnEaBEk0CGmWANty6j5JbqrOWAn2L9C3LltPYRylPRrkkLBgwJKUZf002kjhyCI0VdoefWKJxecKfaRqafScLNPS3ZJSssOCm2coo5Lj6By02epSeizbxeTmvrEaF/dulLZIfPjPXxUTf3lQCv04Yv0I4xyznAbJtp9ATy2bJ5T5e44aND2fH+AViuXQbteXl24COgPN/WOiSeMP02ufQ7fGyIOMd90zxandi6cdf605dBh2GBjwptpUyFCqtXt/3Rn0mnE5/PmjWgHM5rtK1JXdEsh8Ha88cDbv49eMbFtxrzvJtnz86RlmcdqL8ziEXhDELBz0kv+X/99uAZ6wL7fqIfB4S/ByD4Gmmu8gI5do+2w3ULWpSqB4AhIb/6U3wdF3srMSJEPWjrX7P+CWDk/UGYjacdR05aRxYrnjucANH7henTRhNdH9AvyqZUo3EAAA&quot;"/>
    <we:property name="isFiltersActionButtonVisible" value="true"/>
    <we:property name="isVisualContainerHeaderHidden" value="false"/>
    <we:property name="reportEmbeddedTime" value="&quot;2024-07-23T14:13:04.455Z&quot;"/>
    <we:property name="creatorTenantId" value="&quot;70c23a4a-754f-4d09-8483-b7cad7dc6468&quot;"/>
    <we:property name="creatorUserId" value="&quot;10032002A37178A5&quot;"/>
    <we:property name="creatorSessionId" value="&quot;7ebbcec3-001f-4487-a566-6b00d8a34ea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EDDE45DE-7B34-40D5-8322-CAA191BB2EB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0E37393-8D70-4FA3-9D64-A489F7AD329E&quot;"/>
    <we:property name="reportUrl" value="&quot;/groups/me/reports/f42493f5-32c0-4fd8-8dc5-dda0f4676009/a94537f1017363cb4606?bookmarkGuid=47d17f1c-8bf8-4bb8-ad3a-bf0da5809ff6&amp;bookmarkUsage=1&amp;ctid=70c23a4a-754f-4d09-8483-b7cad7dc6468&amp;fromEntryPoint=export&quot;"/>
    <we:property name="reportName" value="&quot;relatorio_financial_sample&quot;"/>
    <we:property name="reportState" value="&quot;CONNECTED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pageName" value="&quot;a94537f1017363cb4606&quot;"/>
    <we:property name="pageDisplayName" value="&quot;Página 3&quot;"/>
    <we:property name="datasetId" value="&quot;0b20df10-f554-4a72-bd20-b2f90ad32485&quot;"/>
    <we:property name="backgroundColor" value="&quot;#FFFFFF&quot;"/>
    <we:property name="bookmark" value="&quot;H4sIAAAAAAAAA+1VTY/TMBD9KyufI2S3+extCUXiglYUuKAeHHuS9cq1I8cpDVX+O+Mky7IFIQ58CcjJfjOZefPmKTkTqbpW8+ElPwDZkBdGKsGldVeMRMTMYLKieZKwFaQZE1TGbL3KMGpbr6zpyOZMPHcN+Leq67kOlRB8t48I1/qGN+FWc91BRFpwnTVcqw8wJ2PIux7GiMCp1dbxUHLnuYdQ9ojpeEcK7MkaO3Lh1RF2IPyM8iJO1lnNKMvW6VpUcUpTTOvmhInZV1NC6al9aY3nymCbKbeO81zKjGZ8lQjKqMjygNdK+yWlGran1uF0OPPQBnFK5NpYh6ppMk3hoJtJn0lpdX+YTttH+M72TsArqKeQ8coPWKlWhhuhgigjCnLjLMo1RUrbG++GCb6170sH2FSSDR2jTzyu5RHfRvSSxHXTOGi4X67bn8LwjVG+u9pZLafI894sO6Jfct4j0inT6MUDD+t4PY9y4G2wV3WHewyqj/ebx4Z3n+12kX6Y1vHjtd6PIZSIWGZ5QdMMRFJAEUsG/03xXQzxWCv/txmiquVK8hiKgklgQuQx/TO+EjtoDmD8v2CIVkF5y52/dIV1EtzTef/PlLv/UayiC+K/ddpx/yvt++CKxb4pzUVMmeCcsSRPU8aqUOqbens4+cqeHss9PRfIR9myDaRQCAAA&quot;"/>
    <we:property name="initialStateBookmark" value="&quot;H4sIAAAAAAAAA+1WTW/bMAz9K4XOwWA1ju30lmYZMHT9QLP1MgQDLdGuCkUyZLlLVvi/j5LTtc2GoYd9YVsukR4Z8vHxJfEdk6ptNGzPYI3siL02UgmQ1h1wNmJmAI/Pz09OZ5cnH85mpwuCbeOVNS07umMeXI3+SrUd6FCCwPerEQOtL6AOtwp0iyPWoGutAa0+4ZBMIe867EcMN422DkLJpQePoewtpdOdevMXY+oIwqtbXKLwAwrTdDLOK57wfJyNRZlmSUZp7ZAQmX0zJZSO7efWeFCG2sTcKi0KKfMkh8OJSHgi8iLgldJ+l1JuF5vG0XQ087YJqsyJa20dyaVZnMJhO5C+Y3Oru3U8LZ7gS9s5gZdYxZDxym+pUqUMGKGCKD0JcuEsyRUjc9sZ77YRvrYf5w6pqWRHST/6wmMmb+nThO6TmNW1wxr87rr4KQzfGeXbg6XVMkZedWa3o+RrzitCWmVqvfPAwzreDqOsoQn2Km9oj0H1/n7z1PDm0W530m/jOn681qs+hCYilXkxTbIcxWSK01Ry/G+KZzGkY6X832aIspKHElKcTrlELkSRJn/Gr8QS6zUa/y8YolE4vwbn911hnUR3POz/pXL3fxSHoz3iv3XafvUr7fvgip19s6QQacIFAOeTIss4L0Op7+rtceNLu3kqd3w9Rtga6TEgHGzn2wYEXoDBOE0zEFIY88h6YGTYdTy78P5G0bdnaH0Fuotd6cmAxR5ERpUan5k/jNp/BqJV//bVCAAA&quot;"/>
    <we:property name="isFiltersActionButtonVisible" value="true"/>
    <we:property name="isVisualContainerHeaderHidden" value="false"/>
    <we:property name="reportEmbeddedTime" value="&quot;2024-07-22T19:00:17.833Z&quot;"/>
    <we:property name="creatorTenantId" value="&quot;70c23a4a-754f-4d09-8483-b7cad7dc6468&quot;"/>
    <we:property name="creatorUserId" value="&quot;10032002A37178A5&quot;"/>
    <we:property name="creatorSessionId" value="&quot;8a269947-c545-4de1-a9b2-f42b37ee97d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5FCCB85D-B80F-4F80-A60D-035C3D438DB5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78C170A-BFF5-4B44-8B0F-3F110FE200B0&quot;"/>
    <we:property name="reportUrl" value="&quot;/groups/me/reports/f42493f5-32c0-4fd8-8dc5-dda0f4676009/a94537f1017363cb4606?bookmarkGuid=4a83bb08-edb4-4440-9c75-8fd9bf877946&amp;bookmarkUsage=1&amp;ctid=70c23a4a-754f-4d09-8483-b7cad7dc6468&amp;fromEntryPoint=export&quot;"/>
    <we:property name="reportName" value="&quot;relatorio_financial_sample&quot;"/>
    <we:property name="reportState" value="&quot;CONNECTED&quot;"/>
    <we:property name="embedUrl" value="&quot;/reportEmbed?reportId=f42493f5-32c0-4fd8-8dc5-dda0f4676009&amp;config=eyJjbHVzdGVyVXJsIjoiaHR0cHM6Ly9XQUJJLUJSQVpJTC1TT1VUSC1CLVBSSU1BUlktcmVkaXJlY3QuYW5hbHlzaXMud2luZG93cy5uZXQiLCJlbWJlZEZlYXR1cmVzIjp7InVzYWdlTWV0cmljc1ZOZXh0Ijp0cnVlfX0%3D&amp;disableSensitivityBanner=true&quot;"/>
    <we:property name="pageName" value="&quot;a94537f1017363cb4606&quot;"/>
    <we:property name="pageDisplayName" value="&quot;Página 3&quot;"/>
    <we:property name="datasetId" value="&quot;0b20df10-f554-4a72-bd20-b2f90ad32485&quot;"/>
    <we:property name="backgroundColor" value="&quot;#FFFFFF&quot;"/>
    <we:property name="bookmark" value="&quot;H4sIAAAAAAAAA+1Wy27bMBD8lYBnoxBjWZJzc1wXKNI8ELe5FEaxIlcKA5oUKCq1E+jfu6Sc5oGi6aGPoK0vJmdXO7PLkc1bJlXbaNiewBrZAXtrpBIgrdvjbMTMAB6enh4dz86PPp3MjhcE28Yra1p2cMs8uBr9hWo70KEEgR9XIwZan0EddhXoFkesQddaA1rd4JBMIe867EcMN422DkLJpQePoew1pdOeuPmrMTGC8Ooalyj8gMI0nYzziic8H2djUaZZklFaOyREZd9MCaUj/dwaD8oQTcyt0qKQMk9y2J+IhCciLwJeKe13KeV2sWkcdUc9b5swlTlpra2jcWkWu3DYDqJv2dzqbh1Xi0f40nZO4DlWMWS88luqVCkDRqgwlJ4GcuYsjStG5rYz3m0jfGk/zx0SqWQHST/6qmMmr+lpQp+KmNW1wxr8brv4JQo/GOXbvaXVMkbedGZ3RsnL1by3BI3t83pXhLTK1Hrn2Xv7vB/agJvO4TE04Z0or8h8wSr9nV2J8eqBIXd+2UYP/XyDrPoQmohU5sU0yXIUkylOU8nxv5N/SCEtK+X/SleUldyXkOJ0yiVyIYo0eRm/b0us12j8v+CKRuH8Epx/6grrJLrD4fxfK3f3F7c/eiL8j3bbr36nfe9dsbNvlhQiTbgA4HxSZBnnZSj13Xl73PjSbh6PO34eImyNdIEJC9v5tgGBZ2AwdtMMghTGPLIeGBnOOq5d+H6n6O0ZqC9Ad4E1XndYJCE1qtT4zAPhEsSirNBr/wXXYJZOkAkAAA==&quot;"/>
    <we:property name="initialStateBookmark" value="&quot;H4sIAAAAAAAAA+1Wy27bMBD8lYBnoxBjWZJzc1wXKNI8ELe5FEaxIlcKA5oUKCq1E+jfu6Sc5oGi6aGPoK0vJmdXO7PLkc1bJlXbaNiewBrZAXtrpBIgrdvjbMTMAB6enh4dz86PPp3MjhcE28Yra1p2cMs8uBr9hWo70KEEgR9XIwZan0EddhXoFkesQddaA1rd4JBMIe867EcMN422DkLJpQePoew1pdOeuPmrMTGC8Ooalyj8gMI0nYzziic8H2djUaZZklFaOyREZd9MCaUj/dwaD8oQTcyt0qKQMk9y2J+IhCciLwJeKe13KeV2sWkcdUc9b5swlTlpra2jcWkWu3DYDqJv2dzqbh1Xi0f40nZO4DlWMWS88luqVCkDRqgwlJ4GcuYsjStG5rYz3m0jfGk/zx0SqWQHST/6qmMmr+lpQp+KmNW1wxr8brv4JQo/GOXbvaXVMkbedGZ3RsnL1by3BI3t83pXhLTK1Hrn2Xv7vB/agJvO4TE04Z0or8h8wSr9nV2J8eqBIXd+2UYP/XyDrPoQmohU5sU0yXIUkylOU8nxv5N/SCEtK+X/SleUldyXkOJ0yiVyIYo0eRm/b0us12j8v+CKRuH8Epx/6grrJLrD4fxfK3f3F7c/eiL8j3bbr36nfe9dsbNvlhQiTbgA4HxSZBnnZSj13Xl73PjSbh6PO34eImyNdIEJC9v5tgGBZ2AwdtMMghTGPLIeGBnOOq5d+H6n6O0ZqC9Ad4E1XndYJCE1qtT4zAPhEsSirNBr/wXXYJZOkAkAAA==&quot;"/>
    <we:property name="isFiltersActionButtonVisible" value="true"/>
    <we:property name="isVisualContainerHeaderHidden" value="false"/>
    <we:property name="reportEmbeddedTime" value="&quot;2024-07-23T14:13:36.725Z&quot;"/>
    <we:property name="creatorTenantId" value="&quot;70c23a4a-754f-4d09-8483-b7cad7dc6468&quot;"/>
    <we:property name="creatorUserId" value="&quot;10032002A37178A5&quot;"/>
    <we:property name="creatorSessionId" value="&quot;7b239526-cee5-498d-8d06-50b537940d63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relatorio_financial_sample</vt:lpstr>
      <vt:lpstr>relatorio_financial_sample</vt:lpstr>
      <vt:lpstr>relatorio_financial_sample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Santos</dc:creator>
  <cp:lastModifiedBy>Guilherme Santos</cp:lastModifiedBy>
  <cp:revision>3</cp:revision>
  <dcterms:created xsi:type="dcterms:W3CDTF">2024-07-22T18:56:34Z</dcterms:created>
  <dcterms:modified xsi:type="dcterms:W3CDTF">2024-07-23T14:14:32Z</dcterms:modified>
</cp:coreProperties>
</file>