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24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7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0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8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6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AC1-0ADC-4846-B2B9-66FD5F2B8F68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1BB1-3A2D-4BD3-A880-041080CB2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0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overview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35572" y="150028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5570" y="3006560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5571" y="455354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Solution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68358" y="1229711"/>
            <a:ext cx="4240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Data: </a:t>
            </a:r>
            <a:r>
              <a:rPr lang="pt-BR" dirty="0" err="1" smtClean="0"/>
              <a:t>Holds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 data </a:t>
            </a:r>
            <a:r>
              <a:rPr lang="pt-BR" dirty="0" err="1" smtClean="0"/>
              <a:t>such</a:t>
            </a:r>
            <a:r>
              <a:rPr lang="pt-BR" dirty="0" smtClean="0"/>
              <a:t> as </a:t>
            </a:r>
            <a:r>
              <a:rPr lang="pt-BR" dirty="0" err="1" smtClean="0"/>
              <a:t>parameters</a:t>
            </a:r>
            <a:r>
              <a:rPr lang="pt-BR" dirty="0" smtClean="0"/>
              <a:t> and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getData</a:t>
            </a:r>
            <a:r>
              <a:rPr lang="pt-BR" dirty="0" smtClean="0"/>
              <a:t>() -&gt; </a:t>
            </a:r>
            <a:r>
              <a:rPr lang="pt-BR" dirty="0" err="1" smtClean="0"/>
              <a:t>gets</a:t>
            </a:r>
            <a:r>
              <a:rPr lang="pt-BR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err="1" smtClean="0"/>
              <a:t>Model</a:t>
            </a:r>
            <a:r>
              <a:rPr lang="pt-BR" dirty="0" smtClean="0"/>
              <a:t>: </a:t>
            </a:r>
            <a:r>
              <a:rPr lang="pt-BR" dirty="0" err="1" smtClean="0"/>
              <a:t>Holds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mathematicl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</a:t>
            </a:r>
            <a:r>
              <a:rPr lang="pt-BR" dirty="0" err="1" smtClean="0"/>
              <a:t>made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a solver </a:t>
            </a:r>
            <a:r>
              <a:rPr lang="pt-BR" dirty="0" err="1" smtClean="0"/>
              <a:t>such</a:t>
            </a:r>
            <a:r>
              <a:rPr lang="pt-BR" dirty="0" smtClean="0"/>
              <a:t> as </a:t>
            </a:r>
            <a:r>
              <a:rPr lang="pt-BR" dirty="0" err="1" smtClean="0"/>
              <a:t>Gurobi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getModel</a:t>
            </a:r>
            <a:r>
              <a:rPr lang="pt-BR" dirty="0" smtClean="0"/>
              <a:t>() -&gt; </a:t>
            </a:r>
            <a:r>
              <a:rPr lang="pt-BR" dirty="0" err="1" smtClean="0"/>
              <a:t>gets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err="1" smtClean="0"/>
              <a:t>Solution</a:t>
            </a:r>
            <a:r>
              <a:rPr lang="pt-BR" dirty="0" smtClean="0"/>
              <a:t>: </a:t>
            </a:r>
            <a:r>
              <a:rPr lang="pt-BR" dirty="0" err="1" smtClean="0"/>
              <a:t>Holds</a:t>
            </a:r>
            <a:r>
              <a:rPr lang="pt-BR" dirty="0" smtClean="0"/>
              <a:t> a data </a:t>
            </a:r>
            <a:r>
              <a:rPr lang="pt-BR" dirty="0" err="1" smtClean="0"/>
              <a:t>Structure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representes a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Empty</a:t>
            </a:r>
            <a:r>
              <a:rPr lang="pt-BR" dirty="0" smtClean="0"/>
              <a:t> -&gt; </a:t>
            </a:r>
            <a:r>
              <a:rPr lang="pt-BR" dirty="0" err="1" smtClean="0"/>
              <a:t>if</a:t>
            </a:r>
            <a:r>
              <a:rPr lang="pt-BR" dirty="0" smtClean="0"/>
              <a:t> a </a:t>
            </a:r>
            <a:r>
              <a:rPr lang="pt-BR" dirty="0" err="1" smtClean="0"/>
              <a:t>solution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loaded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Valid</a:t>
            </a:r>
            <a:r>
              <a:rPr lang="pt-BR" dirty="0" smtClean="0"/>
              <a:t> -&gt;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valide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Print() -&gt; </a:t>
            </a:r>
            <a:r>
              <a:rPr lang="pt-BR" dirty="0" err="1" smtClean="0"/>
              <a:t>diferent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print</a:t>
            </a:r>
            <a:r>
              <a:rPr lang="pt-BR" dirty="0" smtClean="0"/>
              <a:t> a </a:t>
            </a:r>
            <a:r>
              <a:rPr lang="pt-BR" dirty="0" err="1" smtClean="0"/>
              <a:t>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17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35572" y="150028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5570" y="3006560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5571" y="455354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Solution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99089" y="1229711"/>
            <a:ext cx="5628288" cy="4099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925612" y="3006560"/>
            <a:ext cx="2301765" cy="3693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Problem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15654" y="2868060"/>
            <a:ext cx="42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Problem</a:t>
            </a:r>
            <a:r>
              <a:rPr lang="pt-BR" dirty="0" smtClean="0"/>
              <a:t>: </a:t>
            </a:r>
            <a:r>
              <a:rPr lang="pt-BR" dirty="0" err="1" smtClean="0"/>
              <a:t>Holds</a:t>
            </a:r>
            <a:r>
              <a:rPr lang="pt-BR" dirty="0" smtClean="0"/>
              <a:t> </a:t>
            </a:r>
            <a:r>
              <a:rPr lang="pt-BR" dirty="0" err="1" smtClean="0"/>
              <a:t>relevant</a:t>
            </a:r>
            <a:r>
              <a:rPr lang="pt-BR" dirty="0" smtClean="0"/>
              <a:t> </a:t>
            </a:r>
            <a:r>
              <a:rPr lang="pt-BR" dirty="0" err="1" smtClean="0"/>
              <a:t>info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a </a:t>
            </a:r>
            <a:r>
              <a:rPr lang="pt-BR" dirty="0" err="1" smtClean="0"/>
              <a:t>problem</a:t>
            </a:r>
            <a:r>
              <a:rPr lang="pt-BR" dirty="0" smtClean="0"/>
              <a:t> (NRP, </a:t>
            </a:r>
            <a:r>
              <a:rPr lang="pt-BR" dirty="0" err="1" smtClean="0"/>
              <a:t>structure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16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35572" y="150028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Change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5570" y="2568539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Validator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5570" y="3636793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Objective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68358" y="1229711"/>
            <a:ext cx="4240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Change</a:t>
            </a:r>
            <a:r>
              <a:rPr lang="pt-BR" dirty="0" smtClean="0"/>
              <a:t>: </a:t>
            </a:r>
            <a:r>
              <a:rPr lang="pt-BR" dirty="0" err="1" smtClean="0"/>
              <a:t>Characterizes</a:t>
            </a:r>
            <a:r>
              <a:rPr lang="pt-BR" dirty="0" smtClean="0"/>
              <a:t> a </a:t>
            </a:r>
            <a:r>
              <a:rPr lang="pt-BR" dirty="0" err="1" smtClean="0"/>
              <a:t>change</a:t>
            </a:r>
            <a:r>
              <a:rPr lang="pt-BR" dirty="0" smtClean="0"/>
              <a:t> in </a:t>
            </a:r>
            <a:r>
              <a:rPr lang="pt-BR" dirty="0" err="1" smtClean="0"/>
              <a:t>solution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err="1" smtClean="0"/>
              <a:t>Validator</a:t>
            </a:r>
            <a:r>
              <a:rPr lang="pt-BR" dirty="0" smtClean="0"/>
              <a:t>: </a:t>
            </a:r>
            <a:r>
              <a:rPr lang="pt-BR" dirty="0" err="1" smtClean="0"/>
              <a:t>Receives</a:t>
            </a:r>
            <a:r>
              <a:rPr lang="pt-BR" dirty="0" smtClean="0"/>
              <a:t> a </a:t>
            </a:r>
            <a:r>
              <a:rPr lang="pt-BR" dirty="0" err="1" smtClean="0"/>
              <a:t>solution</a:t>
            </a:r>
            <a:r>
              <a:rPr lang="pt-BR" dirty="0" smtClean="0"/>
              <a:t> and a </a:t>
            </a:r>
            <a:r>
              <a:rPr lang="pt-BR" dirty="0" err="1" smtClean="0"/>
              <a:t>group</a:t>
            </a:r>
            <a:r>
              <a:rPr lang="pt-BR" dirty="0" smtClean="0"/>
              <a:t> of </a:t>
            </a:r>
            <a:r>
              <a:rPr lang="pt-BR" dirty="0" err="1" smtClean="0"/>
              <a:t>changes</a:t>
            </a:r>
            <a:r>
              <a:rPr lang="pt-BR" dirty="0" smtClean="0"/>
              <a:t>, </a:t>
            </a:r>
            <a:r>
              <a:rPr lang="pt-BR" dirty="0" err="1" smtClean="0"/>
              <a:t>validating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feasiability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validate</a:t>
            </a:r>
            <a:r>
              <a:rPr lang="pt-BR" dirty="0" smtClean="0"/>
              <a:t>() -&gt; check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</a:t>
            </a:r>
            <a:r>
              <a:rPr lang="pt-BR" dirty="0" err="1" smtClean="0"/>
              <a:t>folows</a:t>
            </a:r>
            <a:r>
              <a:rPr lang="pt-BR" dirty="0" smtClean="0"/>
              <a:t> </a:t>
            </a:r>
            <a:r>
              <a:rPr lang="pt-BR" dirty="0" err="1" smtClean="0"/>
              <a:t>constraints</a:t>
            </a:r>
            <a:r>
              <a:rPr lang="pt-BR" dirty="0" smtClean="0"/>
              <a:t> </a:t>
            </a:r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err="1" smtClean="0"/>
              <a:t>Objective</a:t>
            </a:r>
            <a:r>
              <a:rPr lang="pt-BR" dirty="0" smtClean="0"/>
              <a:t>: </a:t>
            </a:r>
            <a:r>
              <a:rPr lang="pt-BR" dirty="0" err="1" smtClean="0"/>
              <a:t>Receives</a:t>
            </a:r>
            <a:r>
              <a:rPr lang="pt-BR" dirty="0" smtClean="0"/>
              <a:t> a </a:t>
            </a:r>
            <a:r>
              <a:rPr lang="pt-BR" dirty="0" err="1" smtClean="0"/>
              <a:t>solution</a:t>
            </a:r>
            <a:r>
              <a:rPr lang="pt-BR" dirty="0" smtClean="0"/>
              <a:t> and a </a:t>
            </a:r>
            <a:r>
              <a:rPr lang="pt-BR" dirty="0" err="1" smtClean="0"/>
              <a:t>group</a:t>
            </a:r>
            <a:r>
              <a:rPr lang="pt-BR" dirty="0" smtClean="0"/>
              <a:t> of </a:t>
            </a:r>
            <a:r>
              <a:rPr lang="pt-BR" dirty="0" err="1" smtClean="0"/>
              <a:t>changes</a:t>
            </a:r>
            <a:r>
              <a:rPr lang="pt-BR" dirty="0" smtClean="0"/>
              <a:t>, </a:t>
            </a:r>
            <a:r>
              <a:rPr lang="pt-BR" dirty="0" err="1" smtClean="0"/>
              <a:t>checking</a:t>
            </a:r>
            <a:r>
              <a:rPr lang="pt-BR" dirty="0" smtClean="0"/>
              <a:t> its </a:t>
            </a:r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objective</a:t>
            </a:r>
            <a:r>
              <a:rPr lang="pt-BR" dirty="0" smtClean="0"/>
              <a:t>() -&gt; </a:t>
            </a:r>
            <a:r>
              <a:rPr lang="pt-BR" dirty="0" err="1" smtClean="0"/>
              <a:t>calculates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Objective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7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35570" y="2568539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MoveGen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941197" y="2153040"/>
            <a:ext cx="424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MoveGen</a:t>
            </a:r>
            <a:r>
              <a:rPr lang="pt-BR" dirty="0" smtClean="0"/>
              <a:t>: </a:t>
            </a:r>
            <a:r>
              <a:rPr lang="pt-BR" dirty="0" err="1" smtClean="0"/>
              <a:t>Generates</a:t>
            </a:r>
            <a:r>
              <a:rPr lang="pt-BR" dirty="0" smtClean="0"/>
              <a:t> a </a:t>
            </a:r>
            <a:r>
              <a:rPr lang="pt-BR" dirty="0" err="1" smtClean="0"/>
              <a:t>change</a:t>
            </a:r>
            <a:r>
              <a:rPr lang="pt-BR" dirty="0" smtClean="0"/>
              <a:t> for a </a:t>
            </a:r>
            <a:r>
              <a:rPr lang="pt-BR" dirty="0" err="1" smtClean="0"/>
              <a:t>solution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generate</a:t>
            </a:r>
            <a:r>
              <a:rPr lang="pt-BR" dirty="0" smtClean="0"/>
              <a:t>() -&gt; </a:t>
            </a:r>
            <a:r>
              <a:rPr lang="pt-BR" dirty="0" err="1" smtClean="0"/>
              <a:t>generates</a:t>
            </a:r>
            <a:r>
              <a:rPr lang="pt-BR" dirty="0" smtClean="0"/>
              <a:t> a </a:t>
            </a:r>
            <a:r>
              <a:rPr lang="pt-BR" dirty="0" err="1" smtClean="0"/>
              <a:t>change</a:t>
            </a:r>
            <a:r>
              <a:rPr lang="pt-BR" dirty="0" smtClean="0"/>
              <a:t> (</a:t>
            </a:r>
            <a:r>
              <a:rPr lang="pt-BR" dirty="0" err="1" smtClean="0"/>
              <a:t>or</a:t>
            </a:r>
            <a:r>
              <a:rPr lang="pt-BR" dirty="0" smtClean="0"/>
              <a:t> a set of </a:t>
            </a:r>
            <a:r>
              <a:rPr lang="pt-BR" dirty="0" err="1" smtClean="0"/>
              <a:t>changes</a:t>
            </a:r>
            <a:r>
              <a:rPr lang="pt-BR" dirty="0" smtClean="0"/>
              <a:t>) </a:t>
            </a:r>
            <a:r>
              <a:rPr lang="pt-BR" dirty="0" err="1" smtClean="0"/>
              <a:t>to</a:t>
            </a:r>
            <a:r>
              <a:rPr lang="pt-BR" dirty="0" smtClean="0"/>
              <a:t> a </a:t>
            </a:r>
            <a:r>
              <a:rPr lang="pt-BR" dirty="0" err="1" smtClean="0"/>
              <a:t>solution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5572" y="150028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Change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58963" y="5659821"/>
            <a:ext cx="230176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move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4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35572" y="150028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MoveGen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5570" y="3006560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Validator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5571" y="455354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Objective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99089" y="1229711"/>
            <a:ext cx="5628288" cy="4099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925612" y="3006560"/>
            <a:ext cx="2301765" cy="3693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15654" y="2868060"/>
            <a:ext cx="42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Method</a:t>
            </a:r>
            <a:r>
              <a:rPr lang="pt-BR" dirty="0" smtClean="0"/>
              <a:t>: </a:t>
            </a:r>
            <a:r>
              <a:rPr lang="pt-BR" dirty="0" err="1" smtClean="0"/>
              <a:t>Receives</a:t>
            </a:r>
            <a:r>
              <a:rPr lang="pt-BR" dirty="0" smtClean="0"/>
              <a:t> a </a:t>
            </a:r>
            <a:r>
              <a:rPr lang="pt-BR" dirty="0" err="1" smtClean="0"/>
              <a:t>solution</a:t>
            </a:r>
            <a:r>
              <a:rPr lang="pt-BR" dirty="0" smtClean="0"/>
              <a:t>,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improve it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13064" y="455354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Solution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9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35572" y="150028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5571" y="455354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Problem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99089" y="1229711"/>
            <a:ext cx="5628288" cy="4099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925612" y="3006560"/>
            <a:ext cx="2301765" cy="36933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Holder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15654" y="2868060"/>
            <a:ext cx="42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Holder</a:t>
            </a:r>
            <a:r>
              <a:rPr lang="pt-BR" dirty="0" smtClean="0"/>
              <a:t>: </a:t>
            </a:r>
            <a:r>
              <a:rPr lang="pt-BR" dirty="0" err="1" smtClean="0"/>
              <a:t>Manages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data </a:t>
            </a:r>
            <a:r>
              <a:rPr lang="pt-BR" dirty="0" err="1" smtClean="0"/>
              <a:t>reading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improvement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5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Flow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730770" y="134632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Problem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887" y="239217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9886" y="343802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881652" y="2901298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Solution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884651" y="222182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Holder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34566" y="1195057"/>
            <a:ext cx="4879818" cy="306912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angulado 8"/>
          <p:cNvCxnSpPr>
            <a:stCxn id="8" idx="1"/>
            <a:endCxn id="2" idx="0"/>
          </p:cNvCxnSpPr>
          <p:nvPr/>
        </p:nvCxnSpPr>
        <p:spPr>
          <a:xfrm rot="10800000" flipV="1">
            <a:off x="2874475" y="406847"/>
            <a:ext cx="2010176" cy="7882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874475" y="40684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Initialize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2136617" y="5154682"/>
            <a:ext cx="1484769" cy="74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27564" y="5328928"/>
            <a:ext cx="14938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!</a:t>
            </a:r>
            <a:endParaRPr lang="pt-BR" dirty="0"/>
          </a:p>
        </p:txBody>
      </p:sp>
      <p:cxnSp>
        <p:nvCxnSpPr>
          <p:cNvPr id="17" name="Conector reto 16"/>
          <p:cNvCxnSpPr>
            <a:stCxn id="2" idx="2"/>
            <a:endCxn id="13" idx="0"/>
          </p:cNvCxnSpPr>
          <p:nvPr/>
        </p:nvCxnSpPr>
        <p:spPr>
          <a:xfrm>
            <a:off x="2874475" y="4264182"/>
            <a:ext cx="4527" cy="8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6041776" y="2995188"/>
            <a:ext cx="3111277" cy="27718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394400" y="3438021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394400" y="4160418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94400" y="4882815"/>
            <a:ext cx="23017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  <p:cxnSp>
        <p:nvCxnSpPr>
          <p:cNvPr id="23" name="Conector de seta reta 22"/>
          <p:cNvCxnSpPr>
            <a:stCxn id="13" idx="6"/>
          </p:cNvCxnSpPr>
          <p:nvPr/>
        </p:nvCxnSpPr>
        <p:spPr>
          <a:xfrm flipV="1">
            <a:off x="3621386" y="5522614"/>
            <a:ext cx="2420390" cy="3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0"/>
            <a:endCxn id="20" idx="2"/>
          </p:cNvCxnSpPr>
          <p:nvPr/>
        </p:nvCxnSpPr>
        <p:spPr>
          <a:xfrm flipV="1">
            <a:off x="7545283" y="4529750"/>
            <a:ext cx="0" cy="3530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0" idx="0"/>
            <a:endCxn id="19" idx="2"/>
          </p:cNvCxnSpPr>
          <p:nvPr/>
        </p:nvCxnSpPr>
        <p:spPr>
          <a:xfrm flipV="1">
            <a:off x="7545283" y="3807353"/>
            <a:ext cx="0" cy="3530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3"/>
          </p:cNvCxnSpPr>
          <p:nvPr/>
        </p:nvCxnSpPr>
        <p:spPr>
          <a:xfrm>
            <a:off x="5183417" y="3085964"/>
            <a:ext cx="858359" cy="103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220754" y="2671244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Update!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7772399" y="545512"/>
            <a:ext cx="396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Update: 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running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updated</a:t>
            </a:r>
            <a:r>
              <a:rPr lang="pt-BR" dirty="0" smtClean="0"/>
              <a:t> 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 err="1" smtClean="0"/>
              <a:t>there</a:t>
            </a:r>
            <a:r>
              <a:rPr lang="pt-BR" dirty="0" smtClean="0"/>
              <a:t> are </a:t>
            </a:r>
            <a:r>
              <a:rPr lang="pt-BR" dirty="0" err="1" smtClean="0"/>
              <a:t>significant</a:t>
            </a:r>
            <a:r>
              <a:rPr lang="pt-BR" dirty="0" smtClean="0"/>
              <a:t> improves</a:t>
            </a:r>
          </a:p>
          <a:p>
            <a:r>
              <a:rPr lang="pt-BR" dirty="0" err="1" smtClean="0"/>
              <a:t>Meanwhile</a:t>
            </a:r>
            <a:r>
              <a:rPr lang="pt-BR" dirty="0" smtClean="0"/>
              <a:t>,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expected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do </a:t>
            </a:r>
            <a:r>
              <a:rPr lang="pt-BR" dirty="0" err="1" smtClean="0"/>
              <a:t>significative</a:t>
            </a:r>
            <a:r>
              <a:rPr lang="pt-BR" dirty="0" smtClean="0"/>
              <a:t> </a:t>
            </a:r>
            <a:r>
              <a:rPr lang="pt-BR" dirty="0" err="1" smtClean="0"/>
              <a:t>trials</a:t>
            </a:r>
            <a:r>
              <a:rPr lang="pt-BR" dirty="0" smtClean="0"/>
              <a:t> copies </a:t>
            </a:r>
            <a:r>
              <a:rPr lang="pt-BR" dirty="0" err="1" smtClean="0"/>
              <a:t>the</a:t>
            </a:r>
            <a:r>
              <a:rPr lang="pt-BR" dirty="0" smtClean="0"/>
              <a:t> original </a:t>
            </a:r>
            <a:r>
              <a:rPr lang="pt-BR" dirty="0" err="1" smtClean="0"/>
              <a:t>solution</a:t>
            </a:r>
            <a:r>
              <a:rPr lang="pt-BR" dirty="0" smtClean="0"/>
              <a:t> and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intermediate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solutions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637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Classes overview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Flow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17</cp:revision>
  <dcterms:created xsi:type="dcterms:W3CDTF">2023-08-05T20:44:07Z</dcterms:created>
  <dcterms:modified xsi:type="dcterms:W3CDTF">2023-08-06T04:34:29Z</dcterms:modified>
</cp:coreProperties>
</file>