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24" r:id="rId3"/>
    <p:sldId id="301" r:id="rId4"/>
    <p:sldId id="290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317" r:id="rId20"/>
    <p:sldId id="318" r:id="rId21"/>
    <p:sldId id="319" r:id="rId22"/>
    <p:sldId id="328" r:id="rId23"/>
    <p:sldId id="320" r:id="rId24"/>
    <p:sldId id="327" r:id="rId25"/>
    <p:sldId id="322" r:id="rId26"/>
    <p:sldId id="326" r:id="rId27"/>
    <p:sldId id="323" r:id="rId28"/>
    <p:sldId id="325" r:id="rId29"/>
    <p:sldId id="330" r:id="rId30"/>
    <p:sldId id="329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E0966-D433-221C-B7F4-107ED8F69456}" v="2" dt="2024-11-28T01:58:04.540"/>
    <p1510:client id="{1588B77F-F9BB-D593-F781-0507905AF017}" v="973" dt="2024-11-28T01:55:56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Augusto Amorim Terrell" userId="S::g168899@m.unicamp.br::2c6e17d6-8bc0-4f1b-812b-6d1373de03b6" providerId="AD" clId="Web-{5BE03776-2C71-5A88-A097-A13F7F2F36BC}"/>
    <pc:docChg chg="addSld delSld modSld sldOrd">
      <pc:chgData name="Guilherme Augusto Amorim Terrell" userId="S::g168899@m.unicamp.br::2c6e17d6-8bc0-4f1b-812b-6d1373de03b6" providerId="AD" clId="Web-{5BE03776-2C71-5A88-A097-A13F7F2F36BC}" dt="2024-11-15T22:37:53.620" v="873" actId="1076"/>
      <pc:docMkLst>
        <pc:docMk/>
      </pc:docMkLst>
      <pc:sldChg chg="del">
        <pc:chgData name="Guilherme Augusto Amorim Terrell" userId="S::g168899@m.unicamp.br::2c6e17d6-8bc0-4f1b-812b-6d1373de03b6" providerId="AD" clId="Web-{5BE03776-2C71-5A88-A097-A13F7F2F36BC}" dt="2024-11-15T21:59:39.400" v="552"/>
        <pc:sldMkLst>
          <pc:docMk/>
          <pc:sldMk cId="4016642206" sldId="256"/>
        </pc:sldMkLst>
      </pc:sldChg>
      <pc:sldChg chg="modSp del">
        <pc:chgData name="Guilherme Augusto Amorim Terrell" userId="S::g168899@m.unicamp.br::2c6e17d6-8bc0-4f1b-812b-6d1373de03b6" providerId="AD" clId="Web-{5BE03776-2C71-5A88-A097-A13F7F2F36BC}" dt="2024-11-15T21:59:35.057" v="551"/>
        <pc:sldMkLst>
          <pc:docMk/>
          <pc:sldMk cId="1704738967" sldId="257"/>
        </pc:sldMkLst>
        <pc:spChg chg="mod">
          <ac:chgData name="Guilherme Augusto Amorim Terrell" userId="S::g168899@m.unicamp.br::2c6e17d6-8bc0-4f1b-812b-6d1373de03b6" providerId="AD" clId="Web-{5BE03776-2C71-5A88-A097-A13F7F2F36BC}" dt="2024-11-15T21:10:27.387" v="282" actId="1076"/>
          <ac:spMkLst>
            <pc:docMk/>
            <pc:sldMk cId="1704738967" sldId="257"/>
            <ac:spMk id="4" creationId="{6A0E2735-6455-7553-80C0-BF91A3FBA43B}"/>
          </ac:spMkLst>
        </pc:spChg>
      </pc:sldChg>
      <pc:sldChg chg="addSp delSp modSp mod modClrScheme chgLayout">
        <pc:chgData name="Guilherme Augusto Amorim Terrell" userId="S::g168899@m.unicamp.br::2c6e17d6-8bc0-4f1b-812b-6d1373de03b6" providerId="AD" clId="Web-{5BE03776-2C71-5A88-A097-A13F7F2F36BC}" dt="2024-11-15T21:28:34.447" v="362" actId="20577"/>
        <pc:sldMkLst>
          <pc:docMk/>
          <pc:sldMk cId="3715502161" sldId="258"/>
        </pc:sldMkLst>
        <pc:spChg chg="add del mod ord">
          <ac:chgData name="Guilherme Augusto Amorim Terrell" userId="S::g168899@m.unicamp.br::2c6e17d6-8bc0-4f1b-812b-6d1373de03b6" providerId="AD" clId="Web-{5BE03776-2C71-5A88-A097-A13F7F2F36BC}" dt="2024-11-15T21:23:21.572" v="306"/>
          <ac:spMkLst>
            <pc:docMk/>
            <pc:sldMk cId="3715502161" sldId="258"/>
            <ac:spMk id="2" creationId="{1A716324-27FA-838C-F9BF-0C2A37CD218C}"/>
          </ac:spMkLst>
        </pc:spChg>
        <pc:spChg chg="add del mod ord">
          <ac:chgData name="Guilherme Augusto Amorim Terrell" userId="S::g168899@m.unicamp.br::2c6e17d6-8bc0-4f1b-812b-6d1373de03b6" providerId="AD" clId="Web-{5BE03776-2C71-5A88-A097-A13F7F2F36BC}" dt="2024-11-15T21:23:21.572" v="306"/>
          <ac:spMkLst>
            <pc:docMk/>
            <pc:sldMk cId="3715502161" sldId="258"/>
            <ac:spMk id="3" creationId="{13A5E823-1E8F-55F3-4FC2-75F594691A0E}"/>
          </ac:spMkLst>
        </pc:spChg>
        <pc:spChg chg="del">
          <ac:chgData name="Guilherme Augusto Amorim Terrell" userId="S::g168899@m.unicamp.br::2c6e17d6-8bc0-4f1b-812b-6d1373de03b6" providerId="AD" clId="Web-{5BE03776-2C71-5A88-A097-A13F7F2F36BC}" dt="2024-11-15T21:26:26.263" v="333"/>
          <ac:spMkLst>
            <pc:docMk/>
            <pc:sldMk cId="3715502161" sldId="258"/>
            <ac:spMk id="4" creationId="{FC5D7466-BD2C-2749-7A58-C4F93F154D48}"/>
          </ac:spMkLst>
        </pc:spChg>
        <pc:spChg chg="add del mod ord">
          <ac:chgData name="Guilherme Augusto Amorim Terrell" userId="S::g168899@m.unicamp.br::2c6e17d6-8bc0-4f1b-812b-6d1373de03b6" providerId="AD" clId="Web-{5BE03776-2C71-5A88-A097-A13F7F2F36BC}" dt="2024-11-15T21:23:21.572" v="306"/>
          <ac:spMkLst>
            <pc:docMk/>
            <pc:sldMk cId="3715502161" sldId="258"/>
            <ac:spMk id="5" creationId="{27CF78F8-167F-563F-941B-A4070426B2FD}"/>
          </ac:spMkLst>
        </pc:spChg>
        <pc:spChg chg="add del mod ord">
          <ac:chgData name="Guilherme Augusto Amorim Terrell" userId="S::g168899@m.unicamp.br::2c6e17d6-8bc0-4f1b-812b-6d1373de03b6" providerId="AD" clId="Web-{5BE03776-2C71-5A88-A097-A13F7F2F36BC}" dt="2024-11-15T21:23:21.572" v="306"/>
          <ac:spMkLst>
            <pc:docMk/>
            <pc:sldMk cId="3715502161" sldId="258"/>
            <ac:spMk id="6" creationId="{7F97338B-864F-E0DB-CAB5-1BBC9EF21CBA}"/>
          </ac:spMkLst>
        </pc:spChg>
        <pc:spChg chg="mod ord">
          <ac:chgData name="Guilherme Augusto Amorim Terrell" userId="S::g168899@m.unicamp.br::2c6e17d6-8bc0-4f1b-812b-6d1373de03b6" providerId="AD" clId="Web-{5BE03776-2C71-5A88-A097-A13F7F2F36BC}" dt="2024-11-15T21:24:36.901" v="312" actId="1076"/>
          <ac:spMkLst>
            <pc:docMk/>
            <pc:sldMk cId="3715502161" sldId="258"/>
            <ac:spMk id="7" creationId="{EC819658-EB91-728E-590B-6AF94DB1086D}"/>
          </ac:spMkLst>
        </pc:spChg>
        <pc:spChg chg="mod ord">
          <ac:chgData name="Guilherme Augusto Amorim Terrell" userId="S::g168899@m.unicamp.br::2c6e17d6-8bc0-4f1b-812b-6d1373de03b6" providerId="AD" clId="Web-{5BE03776-2C71-5A88-A097-A13F7F2F36BC}" dt="2024-11-15T21:25:34.496" v="321" actId="1076"/>
          <ac:spMkLst>
            <pc:docMk/>
            <pc:sldMk cId="3715502161" sldId="258"/>
            <ac:spMk id="8" creationId="{92955E02-314C-3FBE-3D0D-45235DBDAE91}"/>
          </ac:spMkLst>
        </pc:spChg>
        <pc:spChg chg="add del mod ord">
          <ac:chgData name="Guilherme Augusto Amorim Terrell" userId="S::g168899@m.unicamp.br::2c6e17d6-8bc0-4f1b-812b-6d1373de03b6" providerId="AD" clId="Web-{5BE03776-2C71-5A88-A097-A13F7F2F36BC}" dt="2024-11-15T21:23:21.572" v="306"/>
          <ac:spMkLst>
            <pc:docMk/>
            <pc:sldMk cId="3715502161" sldId="258"/>
            <ac:spMk id="9" creationId="{6B53C55E-7BDD-8E6E-D97E-A3F69A28383A}"/>
          </ac:spMkLst>
        </pc:spChg>
        <pc:spChg chg="add mod ord">
          <ac:chgData name="Guilherme Augusto Amorim Terrell" userId="S::g168899@m.unicamp.br::2c6e17d6-8bc0-4f1b-812b-6d1373de03b6" providerId="AD" clId="Web-{5BE03776-2C71-5A88-A097-A13F7F2F36BC}" dt="2024-11-15T21:28:34.447" v="362" actId="20577"/>
          <ac:spMkLst>
            <pc:docMk/>
            <pc:sldMk cId="3715502161" sldId="258"/>
            <ac:spMk id="19" creationId="{782B7DC4-B40C-4E33-277E-B4DD3103B8EC}"/>
          </ac:spMkLst>
        </pc:spChg>
        <pc:spChg chg="add mod ord">
          <ac:chgData name="Guilherme Augusto Amorim Terrell" userId="S::g168899@m.unicamp.br::2c6e17d6-8bc0-4f1b-812b-6d1373de03b6" providerId="AD" clId="Web-{5BE03776-2C71-5A88-A097-A13F7F2F36BC}" dt="2024-11-15T21:26:13.482" v="330" actId="20577"/>
          <ac:spMkLst>
            <pc:docMk/>
            <pc:sldMk cId="3715502161" sldId="258"/>
            <ac:spMk id="20" creationId="{82A3C1A4-DCD7-957D-5253-EE5B1ABBAB14}"/>
          </ac:spMkLst>
        </pc:spChg>
        <pc:spChg chg="add mod ord">
          <ac:chgData name="Guilherme Augusto Amorim Terrell" userId="S::g168899@m.unicamp.br::2c6e17d6-8bc0-4f1b-812b-6d1373de03b6" providerId="AD" clId="Web-{5BE03776-2C71-5A88-A097-A13F7F2F36BC}" dt="2024-11-15T21:23:38.181" v="307"/>
          <ac:spMkLst>
            <pc:docMk/>
            <pc:sldMk cId="3715502161" sldId="258"/>
            <ac:spMk id="21" creationId="{EFE2AB35-A1FC-3615-1CAE-931DE5FDE334}"/>
          </ac:spMkLst>
        </pc:spChg>
        <pc:spChg chg="add mod ord">
          <ac:chgData name="Guilherme Augusto Amorim Terrell" userId="S::g168899@m.unicamp.br::2c6e17d6-8bc0-4f1b-812b-6d1373de03b6" providerId="AD" clId="Web-{5BE03776-2C71-5A88-A097-A13F7F2F36BC}" dt="2024-11-15T21:26:18.029" v="331" actId="20577"/>
          <ac:spMkLst>
            <pc:docMk/>
            <pc:sldMk cId="3715502161" sldId="258"/>
            <ac:spMk id="22" creationId="{384FBFEB-FEEA-ABCD-3FE2-7929A787DD5B}"/>
          </ac:spMkLst>
        </pc:spChg>
        <pc:spChg chg="add mod ord">
          <ac:chgData name="Guilherme Augusto Amorim Terrell" userId="S::g168899@m.unicamp.br::2c6e17d6-8bc0-4f1b-812b-6d1373de03b6" providerId="AD" clId="Web-{5BE03776-2C71-5A88-A097-A13F7F2F36BC}" dt="2024-11-15T21:25:25.090" v="319" actId="1076"/>
          <ac:spMkLst>
            <pc:docMk/>
            <pc:sldMk cId="3715502161" sldId="258"/>
            <ac:spMk id="23" creationId="{C674203C-DC07-91EA-0E7B-BB6D75406E4C}"/>
          </ac:spMkLst>
        </pc:spChg>
        <pc:graphicFrameChg chg="add del mod ord modGraphic">
          <ac:chgData name="Guilherme Augusto Amorim Terrell" userId="S::g168899@m.unicamp.br::2c6e17d6-8bc0-4f1b-812b-6d1373de03b6" providerId="AD" clId="Web-{5BE03776-2C71-5A88-A097-A13F7F2F36BC}" dt="2024-11-15T21:23:20.978" v="305"/>
          <ac:graphicFrameMkLst>
            <pc:docMk/>
            <pc:sldMk cId="3715502161" sldId="258"/>
            <ac:graphicFrameMk id="11" creationId="{5BE1C612-FAEE-BCE4-749D-13FC14D93FAF}"/>
          </ac:graphicFrameMkLst>
        </pc:graphicFrameChg>
        <pc:picChg chg="mod ord">
          <ac:chgData name="Guilherme Augusto Amorim Terrell" userId="S::g168899@m.unicamp.br::2c6e17d6-8bc0-4f1b-812b-6d1373de03b6" providerId="AD" clId="Web-{5BE03776-2C71-5A88-A097-A13F7F2F36BC}" dt="2024-11-15T21:24:40.901" v="313" actId="1076"/>
          <ac:picMkLst>
            <pc:docMk/>
            <pc:sldMk cId="3715502161" sldId="258"/>
            <ac:picMk id="10" creationId="{32CB2724-7419-FFB7-2385-D1C94B0FF10D}"/>
          </ac:picMkLst>
        </pc:picChg>
        <pc:picChg chg="mod ord">
          <ac:chgData name="Guilherme Augusto Amorim Terrell" userId="S::g168899@m.unicamp.br::2c6e17d6-8bc0-4f1b-812b-6d1373de03b6" providerId="AD" clId="Web-{5BE03776-2C71-5A88-A097-A13F7F2F36BC}" dt="2024-11-15T21:25:41.387" v="322" actId="1076"/>
          <ac:picMkLst>
            <pc:docMk/>
            <pc:sldMk cId="3715502161" sldId="258"/>
            <ac:picMk id="12" creationId="{2C849AD2-5F9A-A70A-EB36-512E5E8A875A}"/>
          </ac:picMkLst>
        </pc:picChg>
      </pc:sldChg>
      <pc:sldChg chg="del">
        <pc:chgData name="Guilherme Augusto Amorim Terrell" userId="S::g168899@m.unicamp.br::2c6e17d6-8bc0-4f1b-812b-6d1373de03b6" providerId="AD" clId="Web-{5BE03776-2C71-5A88-A097-A13F7F2F36BC}" dt="2024-11-15T22:00:46.011" v="554"/>
        <pc:sldMkLst>
          <pc:docMk/>
          <pc:sldMk cId="2488134874" sldId="260"/>
        </pc:sldMkLst>
      </pc:sldChg>
      <pc:sldChg chg="modSp">
        <pc:chgData name="Guilherme Augusto Amorim Terrell" userId="S::g168899@m.unicamp.br::2c6e17d6-8bc0-4f1b-812b-6d1373de03b6" providerId="AD" clId="Web-{5BE03776-2C71-5A88-A097-A13F7F2F36BC}" dt="2024-11-15T21:04:52.456" v="243" actId="20577"/>
        <pc:sldMkLst>
          <pc:docMk/>
          <pc:sldMk cId="3568840490" sldId="261"/>
        </pc:sldMkLst>
        <pc:spChg chg="mod">
          <ac:chgData name="Guilherme Augusto Amorim Terrell" userId="S::g168899@m.unicamp.br::2c6e17d6-8bc0-4f1b-812b-6d1373de03b6" providerId="AD" clId="Web-{5BE03776-2C71-5A88-A097-A13F7F2F36BC}" dt="2024-11-15T21:04:52.456" v="243" actId="20577"/>
          <ac:spMkLst>
            <pc:docMk/>
            <pc:sldMk cId="3568840490" sldId="261"/>
            <ac:spMk id="2" creationId="{C267ACFB-52E2-5938-B8D6-78F6693FF2A6}"/>
          </ac:spMkLst>
        </pc:spChg>
        <pc:spChg chg="mod">
          <ac:chgData name="Guilherme Augusto Amorim Terrell" userId="S::g168899@m.unicamp.br::2c6e17d6-8bc0-4f1b-812b-6d1373de03b6" providerId="AD" clId="Web-{5BE03776-2C71-5A88-A097-A13F7F2F36BC}" dt="2024-11-15T21:04:47.565" v="220" actId="20577"/>
          <ac:spMkLst>
            <pc:docMk/>
            <pc:sldMk cId="3568840490" sldId="261"/>
            <ac:spMk id="3" creationId="{3A318934-0F19-ED0A-0C3F-1B9B4C8D3B36}"/>
          </ac:spMkLst>
        </pc:spChg>
      </pc:sldChg>
      <pc:sldChg chg="modSp new">
        <pc:chgData name="Guilherme Augusto Amorim Terrell" userId="S::g168899@m.unicamp.br::2c6e17d6-8bc0-4f1b-812b-6d1373de03b6" providerId="AD" clId="Web-{5BE03776-2C71-5A88-A097-A13F7F2F36BC}" dt="2024-11-15T21:09:35.806" v="280" actId="20577"/>
        <pc:sldMkLst>
          <pc:docMk/>
          <pc:sldMk cId="45817357" sldId="262"/>
        </pc:sldMkLst>
        <pc:spChg chg="mod">
          <ac:chgData name="Guilherme Augusto Amorim Terrell" userId="S::g168899@m.unicamp.br::2c6e17d6-8bc0-4f1b-812b-6d1373de03b6" providerId="AD" clId="Web-{5BE03776-2C71-5A88-A097-A13F7F2F36BC}" dt="2024-11-15T21:05:05.815" v="250" actId="20577"/>
          <ac:spMkLst>
            <pc:docMk/>
            <pc:sldMk cId="45817357" sldId="262"/>
            <ac:spMk id="2" creationId="{533943FB-7D92-46EB-807C-C201EE74FA16}"/>
          </ac:spMkLst>
        </pc:spChg>
        <pc:spChg chg="mod">
          <ac:chgData name="Guilherme Augusto Amorim Terrell" userId="S::g168899@m.unicamp.br::2c6e17d6-8bc0-4f1b-812b-6d1373de03b6" providerId="AD" clId="Web-{5BE03776-2C71-5A88-A097-A13F7F2F36BC}" dt="2024-11-15T21:09:35.806" v="280" actId="20577"/>
          <ac:spMkLst>
            <pc:docMk/>
            <pc:sldMk cId="45817357" sldId="262"/>
            <ac:spMk id="3" creationId="{02B568BF-70A8-AD50-1FD8-265E8A05A4D3}"/>
          </ac:spMkLst>
        </pc:spChg>
      </pc:sldChg>
      <pc:sldChg chg="add replId">
        <pc:chgData name="Guilherme Augusto Amorim Terrell" userId="S::g168899@m.unicamp.br::2c6e17d6-8bc0-4f1b-812b-6d1373de03b6" providerId="AD" clId="Web-{5BE03776-2C71-5A88-A097-A13F7F2F36BC}" dt="2024-11-15T21:20:57.350" v="283"/>
        <pc:sldMkLst>
          <pc:docMk/>
          <pc:sldMk cId="1732070834" sldId="263"/>
        </pc:sldMkLst>
      </pc:sldChg>
      <pc:sldChg chg="addSp modSp new del mod modClrScheme chgLayout">
        <pc:chgData name="Guilherme Augusto Amorim Terrell" userId="S::g168899@m.unicamp.br::2c6e17d6-8bc0-4f1b-812b-6d1373de03b6" providerId="AD" clId="Web-{5BE03776-2C71-5A88-A097-A13F7F2F36BC}" dt="2024-11-15T21:59:55.588" v="553"/>
        <pc:sldMkLst>
          <pc:docMk/>
          <pc:sldMk cId="2062577200" sldId="264"/>
        </pc:sldMkLst>
        <pc:spChg chg="mod ord">
          <ac:chgData name="Guilherme Augusto Amorim Terrell" userId="S::g168899@m.unicamp.br::2c6e17d6-8bc0-4f1b-812b-6d1373de03b6" providerId="AD" clId="Web-{5BE03776-2C71-5A88-A097-A13F7F2F36BC}" dt="2024-11-15T21:22:47.524" v="302"/>
          <ac:spMkLst>
            <pc:docMk/>
            <pc:sldMk cId="2062577200" sldId="264"/>
            <ac:spMk id="2" creationId="{E785115A-7923-1D87-E0FD-779B864D0ACA}"/>
          </ac:spMkLst>
        </pc:spChg>
        <pc:spChg chg="mod ord">
          <ac:chgData name="Guilherme Augusto Amorim Terrell" userId="S::g168899@m.unicamp.br::2c6e17d6-8bc0-4f1b-812b-6d1373de03b6" providerId="AD" clId="Web-{5BE03776-2C71-5A88-A097-A13F7F2F36BC}" dt="2024-11-15T21:22:47.524" v="302"/>
          <ac:spMkLst>
            <pc:docMk/>
            <pc:sldMk cId="2062577200" sldId="264"/>
            <ac:spMk id="3" creationId="{65925871-A064-3578-E9BC-9F719BC99D68}"/>
          </ac:spMkLst>
        </pc:spChg>
        <pc:spChg chg="add mod ord">
          <ac:chgData name="Guilherme Augusto Amorim Terrell" userId="S::g168899@m.unicamp.br::2c6e17d6-8bc0-4f1b-812b-6d1373de03b6" providerId="AD" clId="Web-{5BE03776-2C71-5A88-A097-A13F7F2F36BC}" dt="2024-11-15T21:22:47.524" v="302"/>
          <ac:spMkLst>
            <pc:docMk/>
            <pc:sldMk cId="2062577200" sldId="264"/>
            <ac:spMk id="4" creationId="{2096D8A8-9FF5-D077-B857-C57FB3A0573A}"/>
          </ac:spMkLst>
        </pc:spChg>
      </pc:sldChg>
      <pc:sldChg chg="addSp delSp modSp add ord replId">
        <pc:chgData name="Guilherme Augusto Amorim Terrell" userId="S::g168899@m.unicamp.br::2c6e17d6-8bc0-4f1b-812b-6d1373de03b6" providerId="AD" clId="Web-{5BE03776-2C71-5A88-A097-A13F7F2F36BC}" dt="2024-11-15T22:27:55.920" v="837" actId="20577"/>
        <pc:sldMkLst>
          <pc:docMk/>
          <pc:sldMk cId="2434026410" sldId="265"/>
        </pc:sldMkLst>
        <pc:spChg chg="add del mod">
          <ac:chgData name="Guilherme Augusto Amorim Terrell" userId="S::g168899@m.unicamp.br::2c6e17d6-8bc0-4f1b-812b-6d1373de03b6" providerId="AD" clId="Web-{5BE03776-2C71-5A88-A097-A13F7F2F36BC}" dt="2024-11-15T21:44:33.438" v="379"/>
          <ac:spMkLst>
            <pc:docMk/>
            <pc:sldMk cId="2434026410" sldId="265"/>
            <ac:spMk id="3" creationId="{626C5ACE-58E2-1C5C-F056-DAACD14DA8BC}"/>
          </ac:spMkLst>
        </pc:spChg>
        <pc:spChg chg="add mod">
          <ac:chgData name="Guilherme Augusto Amorim Terrell" userId="S::g168899@m.unicamp.br::2c6e17d6-8bc0-4f1b-812b-6d1373de03b6" providerId="AD" clId="Web-{5BE03776-2C71-5A88-A097-A13F7F2F36BC}" dt="2024-11-15T22:27:55.920" v="837" actId="20577"/>
          <ac:spMkLst>
            <pc:docMk/>
            <pc:sldMk cId="2434026410" sldId="265"/>
            <ac:spMk id="5" creationId="{4F20C454-D447-9D4B-2816-CA307C736E5A}"/>
          </ac:spMkLst>
        </pc:spChg>
        <pc:spChg chg="add mod">
          <ac:chgData name="Guilherme Augusto Amorim Terrell" userId="S::g168899@m.unicamp.br::2c6e17d6-8bc0-4f1b-812b-6d1373de03b6" providerId="AD" clId="Web-{5BE03776-2C71-5A88-A097-A13F7F2F36BC}" dt="2024-11-15T22:24:20.759" v="796" actId="1076"/>
          <ac:spMkLst>
            <pc:docMk/>
            <pc:sldMk cId="2434026410" sldId="265"/>
            <ac:spMk id="6" creationId="{CF31CAE7-2580-1FD3-3DCE-AB21A62B8718}"/>
          </ac:spMkLst>
        </pc:spChg>
        <pc:spChg chg="del mod">
          <ac:chgData name="Guilherme Augusto Amorim Terrell" userId="S::g168899@m.unicamp.br::2c6e17d6-8bc0-4f1b-812b-6d1373de03b6" providerId="AD" clId="Web-{5BE03776-2C71-5A88-A097-A13F7F2F36BC}" dt="2024-11-15T21:44:00.562" v="371"/>
          <ac:spMkLst>
            <pc:docMk/>
            <pc:sldMk cId="2434026410" sldId="265"/>
            <ac:spMk id="7" creationId="{EC819658-EB91-728E-590B-6AF94DB1086D}"/>
          </ac:spMkLst>
        </pc:spChg>
        <pc:spChg chg="del">
          <ac:chgData name="Guilherme Augusto Amorim Terrell" userId="S::g168899@m.unicamp.br::2c6e17d6-8bc0-4f1b-812b-6d1373de03b6" providerId="AD" clId="Web-{5BE03776-2C71-5A88-A097-A13F7F2F36BC}" dt="2024-11-15T21:44:09.828" v="374"/>
          <ac:spMkLst>
            <pc:docMk/>
            <pc:sldMk cId="2434026410" sldId="265"/>
            <ac:spMk id="8" creationId="{92955E02-314C-3FBE-3D0D-45235DBDAE91}"/>
          </ac:spMkLst>
        </pc:spChg>
        <pc:spChg chg="add del mod">
          <ac:chgData name="Guilherme Augusto Amorim Terrell" userId="S::g168899@m.unicamp.br::2c6e17d6-8bc0-4f1b-812b-6d1373de03b6" providerId="AD" clId="Web-{5BE03776-2C71-5A88-A097-A13F7F2F36BC}" dt="2024-11-15T22:24:54.509" v="797" actId="20577"/>
          <ac:spMkLst>
            <pc:docMk/>
            <pc:sldMk cId="2434026410" sldId="265"/>
            <ac:spMk id="11" creationId="{F7BFEF97-1E05-0FA3-DA66-F4D7DEDA34C0}"/>
          </ac:spMkLst>
        </pc:spChg>
        <pc:spChg chg="mod">
          <ac:chgData name="Guilherme Augusto Amorim Terrell" userId="S::g168899@m.unicamp.br::2c6e17d6-8bc0-4f1b-812b-6d1373de03b6" providerId="AD" clId="Web-{5BE03776-2C71-5A88-A097-A13F7F2F36BC}" dt="2024-11-15T21:44:20.782" v="376" actId="20577"/>
          <ac:spMkLst>
            <pc:docMk/>
            <pc:sldMk cId="2434026410" sldId="265"/>
            <ac:spMk id="19" creationId="{782B7DC4-B40C-4E33-277E-B4DD3103B8EC}"/>
          </ac:spMkLst>
        </pc:spChg>
        <pc:spChg chg="del">
          <ac:chgData name="Guilherme Augusto Amorim Terrell" userId="S::g168899@m.unicamp.br::2c6e17d6-8bc0-4f1b-812b-6d1373de03b6" providerId="AD" clId="Web-{5BE03776-2C71-5A88-A097-A13F7F2F36BC}" dt="2024-11-15T21:44:30.235" v="378"/>
          <ac:spMkLst>
            <pc:docMk/>
            <pc:sldMk cId="2434026410" sldId="265"/>
            <ac:spMk id="20" creationId="{82A3C1A4-DCD7-957D-5253-EE5B1ABBAB14}"/>
          </ac:spMkLst>
        </pc:spChg>
        <pc:spChg chg="del">
          <ac:chgData name="Guilherme Augusto Amorim Terrell" userId="S::g168899@m.unicamp.br::2c6e17d6-8bc0-4f1b-812b-6d1373de03b6" providerId="AD" clId="Web-{5BE03776-2C71-5A88-A097-A13F7F2F36BC}" dt="2024-11-15T21:43:53.375" v="369"/>
          <ac:spMkLst>
            <pc:docMk/>
            <pc:sldMk cId="2434026410" sldId="265"/>
            <ac:spMk id="21" creationId="{EFE2AB35-A1FC-3615-1CAE-931DE5FDE334}"/>
          </ac:spMkLst>
        </pc:spChg>
        <pc:spChg chg="del">
          <ac:chgData name="Guilherme Augusto Amorim Terrell" userId="S::g168899@m.unicamp.br::2c6e17d6-8bc0-4f1b-812b-6d1373de03b6" providerId="AD" clId="Web-{5BE03776-2C71-5A88-A097-A13F7F2F36BC}" dt="2024-11-15T21:44:36.797" v="380"/>
          <ac:spMkLst>
            <pc:docMk/>
            <pc:sldMk cId="2434026410" sldId="265"/>
            <ac:spMk id="22" creationId="{384FBFEB-FEEA-ABCD-3FE2-7929A787DD5B}"/>
          </ac:spMkLst>
        </pc:spChg>
        <pc:spChg chg="del">
          <ac:chgData name="Guilherme Augusto Amorim Terrell" userId="S::g168899@m.unicamp.br::2c6e17d6-8bc0-4f1b-812b-6d1373de03b6" providerId="AD" clId="Web-{5BE03776-2C71-5A88-A097-A13F7F2F36BC}" dt="2024-11-15T21:44:13.844" v="375"/>
          <ac:spMkLst>
            <pc:docMk/>
            <pc:sldMk cId="2434026410" sldId="265"/>
            <ac:spMk id="23" creationId="{C674203C-DC07-91EA-0E7B-BB6D75406E4C}"/>
          </ac:spMkLst>
        </pc:spChg>
        <pc:picChg chg="del">
          <ac:chgData name="Guilherme Augusto Amorim Terrell" userId="S::g168899@m.unicamp.br::2c6e17d6-8bc0-4f1b-812b-6d1373de03b6" providerId="AD" clId="Web-{5BE03776-2C71-5A88-A097-A13F7F2F36BC}" dt="2024-11-15T21:44:02.734" v="372"/>
          <ac:picMkLst>
            <pc:docMk/>
            <pc:sldMk cId="2434026410" sldId="265"/>
            <ac:picMk id="10" creationId="{32CB2724-7419-FFB7-2385-D1C94B0FF10D}"/>
          </ac:picMkLst>
        </pc:picChg>
        <pc:picChg chg="del">
          <ac:chgData name="Guilherme Augusto Amorim Terrell" userId="S::g168899@m.unicamp.br::2c6e17d6-8bc0-4f1b-812b-6d1373de03b6" providerId="AD" clId="Web-{5BE03776-2C71-5A88-A097-A13F7F2F36BC}" dt="2024-11-15T21:44:06.703" v="373"/>
          <ac:picMkLst>
            <pc:docMk/>
            <pc:sldMk cId="2434026410" sldId="265"/>
            <ac:picMk id="12" creationId="{2C849AD2-5F9A-A70A-EB36-512E5E8A875A}"/>
          </ac:picMkLst>
        </pc:picChg>
      </pc:sldChg>
      <pc:sldChg chg="modSp add replId">
        <pc:chgData name="Guilherme Augusto Amorim Terrell" userId="S::g168899@m.unicamp.br::2c6e17d6-8bc0-4f1b-812b-6d1373de03b6" providerId="AD" clId="Web-{5BE03776-2C71-5A88-A097-A13F7F2F36BC}" dt="2024-11-15T22:24:13.571" v="795" actId="1076"/>
        <pc:sldMkLst>
          <pc:docMk/>
          <pc:sldMk cId="2635811563" sldId="266"/>
        </pc:sldMkLst>
        <pc:spChg chg="mod">
          <ac:chgData name="Guilherme Augusto Amorim Terrell" userId="S::g168899@m.unicamp.br::2c6e17d6-8bc0-4f1b-812b-6d1373de03b6" providerId="AD" clId="Web-{5BE03776-2C71-5A88-A097-A13F7F2F36BC}" dt="2024-11-15T22:23:59.227" v="792" actId="20577"/>
          <ac:spMkLst>
            <pc:docMk/>
            <pc:sldMk cId="2635811563" sldId="266"/>
            <ac:spMk id="5" creationId="{4F20C454-D447-9D4B-2816-CA307C736E5A}"/>
          </ac:spMkLst>
        </pc:spChg>
        <pc:spChg chg="mod">
          <ac:chgData name="Guilherme Augusto Amorim Terrell" userId="S::g168899@m.unicamp.br::2c6e17d6-8bc0-4f1b-812b-6d1373de03b6" providerId="AD" clId="Web-{5BE03776-2C71-5A88-A097-A13F7F2F36BC}" dt="2024-11-15T22:24:13.571" v="795" actId="1076"/>
          <ac:spMkLst>
            <pc:docMk/>
            <pc:sldMk cId="2635811563" sldId="266"/>
            <ac:spMk id="6" creationId="{CF31CAE7-2580-1FD3-3DCE-AB21A62B8718}"/>
          </ac:spMkLst>
        </pc:spChg>
        <pc:spChg chg="mod">
          <ac:chgData name="Guilherme Augusto Amorim Terrell" userId="S::g168899@m.unicamp.br::2c6e17d6-8bc0-4f1b-812b-6d1373de03b6" providerId="AD" clId="Web-{5BE03776-2C71-5A88-A097-A13F7F2F36BC}" dt="2024-11-15T22:24:04.821" v="793" actId="1076"/>
          <ac:spMkLst>
            <pc:docMk/>
            <pc:sldMk cId="2635811563" sldId="266"/>
            <ac:spMk id="11" creationId="{F7BFEF97-1E05-0FA3-DA66-F4D7DEDA34C0}"/>
          </ac:spMkLst>
        </pc:spChg>
        <pc:spChg chg="mod">
          <ac:chgData name="Guilherme Augusto Amorim Terrell" userId="S::g168899@m.unicamp.br::2c6e17d6-8bc0-4f1b-812b-6d1373de03b6" providerId="AD" clId="Web-{5BE03776-2C71-5A88-A097-A13F7F2F36BC}" dt="2024-11-15T22:23:22.726" v="759" actId="20577"/>
          <ac:spMkLst>
            <pc:docMk/>
            <pc:sldMk cId="2635811563" sldId="266"/>
            <ac:spMk id="19" creationId="{782B7DC4-B40C-4E33-277E-B4DD3103B8EC}"/>
          </ac:spMkLst>
        </pc:spChg>
      </pc:sldChg>
      <pc:sldChg chg="delSp modSp add replId">
        <pc:chgData name="Guilherme Augusto Amorim Terrell" userId="S::g168899@m.unicamp.br::2c6e17d6-8bc0-4f1b-812b-6d1373de03b6" providerId="AD" clId="Web-{5BE03776-2C71-5A88-A097-A13F7F2F36BC}" dt="2024-11-15T22:37:53.620" v="873" actId="1076"/>
        <pc:sldMkLst>
          <pc:docMk/>
          <pc:sldMk cId="684886909" sldId="267"/>
        </pc:sldMkLst>
        <pc:spChg chg="mod">
          <ac:chgData name="Guilherme Augusto Amorim Terrell" userId="S::g168899@m.unicamp.br::2c6e17d6-8bc0-4f1b-812b-6d1373de03b6" providerId="AD" clId="Web-{5BE03776-2C71-5A88-A097-A13F7F2F36BC}" dt="2024-11-15T22:27:34.357" v="834" actId="14100"/>
          <ac:spMkLst>
            <pc:docMk/>
            <pc:sldMk cId="684886909" sldId="267"/>
            <ac:spMk id="5" creationId="{4F20C454-D447-9D4B-2816-CA307C736E5A}"/>
          </ac:spMkLst>
        </pc:spChg>
        <pc:spChg chg="mod">
          <ac:chgData name="Guilherme Augusto Amorim Terrell" userId="S::g168899@m.unicamp.br::2c6e17d6-8bc0-4f1b-812b-6d1373de03b6" providerId="AD" clId="Web-{5BE03776-2C71-5A88-A097-A13F7F2F36BC}" dt="2024-11-15T22:37:53.620" v="873" actId="1076"/>
          <ac:spMkLst>
            <pc:docMk/>
            <pc:sldMk cId="684886909" sldId="267"/>
            <ac:spMk id="6" creationId="{CF31CAE7-2580-1FD3-3DCE-AB21A62B8718}"/>
          </ac:spMkLst>
        </pc:spChg>
        <pc:spChg chg="del">
          <ac:chgData name="Guilherme Augusto Amorim Terrell" userId="S::g168899@m.unicamp.br::2c6e17d6-8bc0-4f1b-812b-6d1373de03b6" providerId="AD" clId="Web-{5BE03776-2C71-5A88-A097-A13F7F2F36BC}" dt="2024-11-15T22:33:09.770" v="838"/>
          <ac:spMkLst>
            <pc:docMk/>
            <pc:sldMk cId="684886909" sldId="267"/>
            <ac:spMk id="11" creationId="{F7BFEF97-1E05-0FA3-DA66-F4D7DEDA34C0}"/>
          </ac:spMkLst>
        </pc:spChg>
      </pc:sldChg>
    </pc:docChg>
  </pc:docChgLst>
  <pc:docChgLst>
    <pc:chgData name="Guilherme Augusto Amorim Terrell" userId="S::g168899@m.unicamp.br::2c6e17d6-8bc0-4f1b-812b-6d1373de03b6" providerId="AD" clId="Web-{AC3A54F9-0F22-3019-55E0-754237047ABA}"/>
    <pc:docChg chg="addSld modSld sldOrd">
      <pc:chgData name="Guilherme Augusto Amorim Terrell" userId="S::g168899@m.unicamp.br::2c6e17d6-8bc0-4f1b-812b-6d1373de03b6" providerId="AD" clId="Web-{AC3A54F9-0F22-3019-55E0-754237047ABA}" dt="2024-11-15T18:46:49.956" v="94" actId="20577"/>
      <pc:docMkLst>
        <pc:docMk/>
      </pc:docMkLst>
      <pc:sldChg chg="delSp new">
        <pc:chgData name="Guilherme Augusto Amorim Terrell" userId="S::g168899@m.unicamp.br::2c6e17d6-8bc0-4f1b-812b-6d1373de03b6" providerId="AD" clId="Web-{AC3A54F9-0F22-3019-55E0-754237047ABA}" dt="2024-11-15T16:43:26.414" v="2"/>
        <pc:sldMkLst>
          <pc:docMk/>
          <pc:sldMk cId="2488134874" sldId="260"/>
        </pc:sldMkLst>
        <pc:spChg chg="del">
          <ac:chgData name="Guilherme Augusto Amorim Terrell" userId="S::g168899@m.unicamp.br::2c6e17d6-8bc0-4f1b-812b-6d1373de03b6" providerId="AD" clId="Web-{AC3A54F9-0F22-3019-55E0-754237047ABA}" dt="2024-11-15T16:43:26.414" v="2"/>
          <ac:spMkLst>
            <pc:docMk/>
            <pc:sldMk cId="2488134874" sldId="260"/>
            <ac:spMk id="2" creationId="{39E6797F-D82A-975C-6F21-4FFD915ED11B}"/>
          </ac:spMkLst>
        </pc:spChg>
        <pc:spChg chg="del">
          <ac:chgData name="Guilherme Augusto Amorim Terrell" userId="S::g168899@m.unicamp.br::2c6e17d6-8bc0-4f1b-812b-6d1373de03b6" providerId="AD" clId="Web-{AC3A54F9-0F22-3019-55E0-754237047ABA}" dt="2024-11-15T16:43:23.195" v="1"/>
          <ac:spMkLst>
            <pc:docMk/>
            <pc:sldMk cId="2488134874" sldId="260"/>
            <ac:spMk id="3" creationId="{83C34D7B-9AFD-A4A2-AFF4-167633D8301A}"/>
          </ac:spMkLst>
        </pc:spChg>
      </pc:sldChg>
      <pc:sldChg chg="addSp delSp modSp new ord">
        <pc:chgData name="Guilherme Augusto Amorim Terrell" userId="S::g168899@m.unicamp.br::2c6e17d6-8bc0-4f1b-812b-6d1373de03b6" providerId="AD" clId="Web-{AC3A54F9-0F22-3019-55E0-754237047ABA}" dt="2024-11-15T18:46:49.956" v="94" actId="20577"/>
        <pc:sldMkLst>
          <pc:docMk/>
          <pc:sldMk cId="3568840490" sldId="261"/>
        </pc:sldMkLst>
        <pc:spChg chg="mod">
          <ac:chgData name="Guilherme Augusto Amorim Terrell" userId="S::g168899@m.unicamp.br::2c6e17d6-8bc0-4f1b-812b-6d1373de03b6" providerId="AD" clId="Web-{AC3A54F9-0F22-3019-55E0-754237047ABA}" dt="2024-11-15T18:38:34.987" v="58" actId="20577"/>
          <ac:spMkLst>
            <pc:docMk/>
            <pc:sldMk cId="3568840490" sldId="261"/>
            <ac:spMk id="2" creationId="{C267ACFB-52E2-5938-B8D6-78F6693FF2A6}"/>
          </ac:spMkLst>
        </pc:spChg>
        <pc:spChg chg="mod">
          <ac:chgData name="Guilherme Augusto Amorim Terrell" userId="S::g168899@m.unicamp.br::2c6e17d6-8bc0-4f1b-812b-6d1373de03b6" providerId="AD" clId="Web-{AC3A54F9-0F22-3019-55E0-754237047ABA}" dt="2024-11-15T18:46:49.956" v="94" actId="20577"/>
          <ac:spMkLst>
            <pc:docMk/>
            <pc:sldMk cId="3568840490" sldId="261"/>
            <ac:spMk id="3" creationId="{3A318934-0F19-ED0A-0C3F-1B9B4C8D3B36}"/>
          </ac:spMkLst>
        </pc:spChg>
        <pc:graphicFrameChg chg="add del">
          <ac:chgData name="Guilherme Augusto Amorim Terrell" userId="S::g168899@m.unicamp.br::2c6e17d6-8bc0-4f1b-812b-6d1373de03b6" providerId="AD" clId="Web-{AC3A54F9-0F22-3019-55E0-754237047ABA}" dt="2024-11-15T18:39:04.878" v="61"/>
          <ac:graphicFrameMkLst>
            <pc:docMk/>
            <pc:sldMk cId="3568840490" sldId="261"/>
            <ac:graphicFrameMk id="4" creationId="{BA0F538B-4FBF-1A98-06A2-4AC277B8B45C}"/>
          </ac:graphicFrameMkLst>
        </pc:graphicFrameChg>
      </pc:sldChg>
    </pc:docChg>
  </pc:docChgLst>
  <pc:docChgLst>
    <pc:chgData name="Guilherme Augusto Amorim Terrell" userId="S::g168899@m.unicamp.br::2c6e17d6-8bc0-4f1b-812b-6d1373de03b6" providerId="AD" clId="Web-{6B03ED4C-A2A6-3252-3742-6EC5814F4050}"/>
    <pc:docChg chg="addSld delSld modSld sldOrd">
      <pc:chgData name="Guilherme Augusto Amorim Terrell" userId="S::g168899@m.unicamp.br::2c6e17d6-8bc0-4f1b-812b-6d1373de03b6" providerId="AD" clId="Web-{6B03ED4C-A2A6-3252-3742-6EC5814F4050}" dt="2024-11-22T01:47:04.739" v="1366" actId="1076"/>
      <pc:docMkLst>
        <pc:docMk/>
      </pc:docMkLst>
      <pc:sldChg chg="del">
        <pc:chgData name="Guilherme Augusto Amorim Terrell" userId="S::g168899@m.unicamp.br::2c6e17d6-8bc0-4f1b-812b-6d1373de03b6" providerId="AD" clId="Web-{6B03ED4C-A2A6-3252-3742-6EC5814F4050}" dt="2024-11-21T00:09:34.170" v="1259"/>
        <pc:sldMkLst>
          <pc:docMk/>
          <pc:sldMk cId="3715502161" sldId="258"/>
        </pc:sldMkLst>
      </pc:sldChg>
      <pc:sldChg chg="modSp">
        <pc:chgData name="Guilherme Augusto Amorim Terrell" userId="S::g168899@m.unicamp.br::2c6e17d6-8bc0-4f1b-812b-6d1373de03b6" providerId="AD" clId="Web-{6B03ED4C-A2A6-3252-3742-6EC5814F4050}" dt="2024-11-20T17:53:39.168" v="413" actId="20577"/>
        <pc:sldMkLst>
          <pc:docMk/>
          <pc:sldMk cId="3568840490" sldId="261"/>
        </pc:sldMkLst>
        <pc:spChg chg="mod">
          <ac:chgData name="Guilherme Augusto Amorim Terrell" userId="S::g168899@m.unicamp.br::2c6e17d6-8bc0-4f1b-812b-6d1373de03b6" providerId="AD" clId="Web-{6B03ED4C-A2A6-3252-3742-6EC5814F4050}" dt="2024-11-20T17:53:13.683" v="411" actId="20577"/>
          <ac:spMkLst>
            <pc:docMk/>
            <pc:sldMk cId="3568840490" sldId="261"/>
            <ac:spMk id="2" creationId="{C267ACFB-52E2-5938-B8D6-78F6693FF2A6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17:53:39.168" v="413" actId="20577"/>
          <ac:spMkLst>
            <pc:docMk/>
            <pc:sldMk cId="3568840490" sldId="261"/>
            <ac:spMk id="3" creationId="{3A318934-0F19-ED0A-0C3F-1B9B4C8D3B36}"/>
          </ac:spMkLst>
        </pc:spChg>
      </pc:sldChg>
      <pc:sldChg chg="modSp ord">
        <pc:chgData name="Guilherme Augusto Amorim Terrell" userId="S::g168899@m.unicamp.br::2c6e17d6-8bc0-4f1b-812b-6d1373de03b6" providerId="AD" clId="Web-{6B03ED4C-A2A6-3252-3742-6EC5814F4050}" dt="2024-11-20T17:52:49.463" v="410" actId="20577"/>
        <pc:sldMkLst>
          <pc:docMk/>
          <pc:sldMk cId="45817357" sldId="262"/>
        </pc:sldMkLst>
        <pc:spChg chg="mod">
          <ac:chgData name="Guilherme Augusto Amorim Terrell" userId="S::g168899@m.unicamp.br::2c6e17d6-8bc0-4f1b-812b-6d1373de03b6" providerId="AD" clId="Web-{6B03ED4C-A2A6-3252-3742-6EC5814F4050}" dt="2024-11-20T17:52:49.463" v="410" actId="20577"/>
          <ac:spMkLst>
            <pc:docMk/>
            <pc:sldMk cId="45817357" sldId="262"/>
            <ac:spMk id="3" creationId="{02B568BF-70A8-AD50-1FD8-265E8A05A4D3}"/>
          </ac:spMkLst>
        </pc:spChg>
      </pc:sldChg>
      <pc:sldChg chg="del">
        <pc:chgData name="Guilherme Augusto Amorim Terrell" userId="S::g168899@m.unicamp.br::2c6e17d6-8bc0-4f1b-812b-6d1373de03b6" providerId="AD" clId="Web-{6B03ED4C-A2A6-3252-3742-6EC5814F4050}" dt="2024-11-21T00:10:03.218" v="1260"/>
        <pc:sldMkLst>
          <pc:docMk/>
          <pc:sldMk cId="2635811563" sldId="266"/>
        </pc:sldMkLst>
      </pc:sldChg>
      <pc:sldChg chg="modSp">
        <pc:chgData name="Guilherme Augusto Amorim Terrell" userId="S::g168899@m.unicamp.br::2c6e17d6-8bc0-4f1b-812b-6d1373de03b6" providerId="AD" clId="Web-{6B03ED4C-A2A6-3252-3742-6EC5814F4050}" dt="2024-11-20T17:48:47.238" v="390" actId="1076"/>
        <pc:sldMkLst>
          <pc:docMk/>
          <pc:sldMk cId="1947563054" sldId="270"/>
        </pc:sldMkLst>
        <pc:spChg chg="mod">
          <ac:chgData name="Guilherme Augusto Amorim Terrell" userId="S::g168899@m.unicamp.br::2c6e17d6-8bc0-4f1b-812b-6d1373de03b6" providerId="AD" clId="Web-{6B03ED4C-A2A6-3252-3742-6EC5814F4050}" dt="2024-11-20T17:48:47.238" v="390" actId="1076"/>
          <ac:spMkLst>
            <pc:docMk/>
            <pc:sldMk cId="1947563054" sldId="270"/>
            <ac:spMk id="3" creationId="{02B568BF-70A8-AD50-1FD8-265E8A05A4D3}"/>
          </ac:spMkLst>
        </pc:spChg>
      </pc:sldChg>
      <pc:sldChg chg="new del">
        <pc:chgData name="Guilherme Augusto Amorim Terrell" userId="S::g168899@m.unicamp.br::2c6e17d6-8bc0-4f1b-812b-6d1373de03b6" providerId="AD" clId="Web-{6B03ED4C-A2A6-3252-3742-6EC5814F4050}" dt="2024-11-19T23:33:13.214" v="1"/>
        <pc:sldMkLst>
          <pc:docMk/>
          <pc:sldMk cId="2558803470" sldId="271"/>
        </pc:sldMkLst>
      </pc:sldChg>
      <pc:sldChg chg="addSp delSp modSp add del replId">
        <pc:chgData name="Guilherme Augusto Amorim Terrell" userId="S::g168899@m.unicamp.br::2c6e17d6-8bc0-4f1b-812b-6d1373de03b6" providerId="AD" clId="Web-{6B03ED4C-A2A6-3252-3742-6EC5814F4050}" dt="2024-11-20T18:19:52.086" v="507"/>
        <pc:sldMkLst>
          <pc:docMk/>
          <pc:sldMk cId="3607953268" sldId="271"/>
        </pc:sldMkLst>
        <pc:spChg chg="add mod">
          <ac:chgData name="Guilherme Augusto Amorim Terrell" userId="S::g168899@m.unicamp.br::2c6e17d6-8bc0-4f1b-812b-6d1373de03b6" providerId="AD" clId="Web-{6B03ED4C-A2A6-3252-3742-6EC5814F4050}" dt="2024-11-20T18:12:13.121" v="455" actId="20577"/>
          <ac:spMkLst>
            <pc:docMk/>
            <pc:sldMk cId="3607953268" sldId="271"/>
            <ac:spMk id="2" creationId="{B020E4A2-AE39-7BD6-C889-87E6A9DDCA99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19T23:50:40.333" v="138" actId="20577"/>
          <ac:spMkLst>
            <pc:docMk/>
            <pc:sldMk cId="3607953268" sldId="271"/>
            <ac:spMk id="4" creationId="{799922BE-2415-C753-A26E-51FFE808B430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19T23:33:45.262" v="26"/>
          <ac:spMkLst>
            <pc:docMk/>
            <pc:sldMk cId="3607953268" sldId="271"/>
            <ac:spMk id="5" creationId="{39B5EEBF-C024-4D74-97F3-F9457F3F2CB7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8:11:52.964" v="451" actId="14100"/>
          <ac:spMkLst>
            <pc:docMk/>
            <pc:sldMk cId="3607953268" sldId="271"/>
            <ac:spMk id="5" creationId="{46AB8501-430D-B51A-D0B8-B4B53E39D8C5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8:12:05.011" v="453" actId="1076"/>
          <ac:spMkLst>
            <pc:docMk/>
            <pc:sldMk cId="3607953268" sldId="271"/>
            <ac:spMk id="7" creationId="{D8C2D5DF-CAE1-4232-24AB-5DE12AFAA5E2}"/>
          </ac:spMkLst>
        </pc:spChg>
        <pc:spChg chg="del mod">
          <ac:chgData name="Guilherme Augusto Amorim Terrell" userId="S::g168899@m.unicamp.br::2c6e17d6-8bc0-4f1b-812b-6d1373de03b6" providerId="AD" clId="Web-{6B03ED4C-A2A6-3252-3742-6EC5814F4050}" dt="2024-11-19T23:33:42.355" v="25"/>
          <ac:spMkLst>
            <pc:docMk/>
            <pc:sldMk cId="3607953268" sldId="271"/>
            <ac:spMk id="8" creationId="{ED0230CF-2413-DA3C-42C0-CC38825A9420}"/>
          </ac:spMkLst>
        </pc:spChg>
        <pc:picChg chg="del">
          <ac:chgData name="Guilherme Augusto Amorim Terrell" userId="S::g168899@m.unicamp.br::2c6e17d6-8bc0-4f1b-812b-6d1373de03b6" providerId="AD" clId="Web-{6B03ED4C-A2A6-3252-3742-6EC5814F4050}" dt="2024-11-19T23:33:47.387" v="27"/>
          <ac:picMkLst>
            <pc:docMk/>
            <pc:sldMk cId="3607953268" sldId="271"/>
            <ac:picMk id="7" creationId="{4D021913-F790-F19C-8410-E20751E25221}"/>
          </ac:picMkLst>
        </pc:picChg>
        <pc:picChg chg="del">
          <ac:chgData name="Guilherme Augusto Amorim Terrell" userId="S::g168899@m.unicamp.br::2c6e17d6-8bc0-4f1b-812b-6d1373de03b6" providerId="AD" clId="Web-{6B03ED4C-A2A6-3252-3742-6EC5814F4050}" dt="2024-11-19T23:33:49.871" v="28"/>
          <ac:picMkLst>
            <pc:docMk/>
            <pc:sldMk cId="3607953268" sldId="271"/>
            <ac:picMk id="10" creationId="{694BD385-C010-9D97-0FEA-9DFCA9680690}"/>
          </ac:picMkLst>
        </pc:picChg>
      </pc:sldChg>
      <pc:sldChg chg="modSp add del replId">
        <pc:chgData name="Guilherme Augusto Amorim Terrell" userId="S::g168899@m.unicamp.br::2c6e17d6-8bc0-4f1b-812b-6d1373de03b6" providerId="AD" clId="Web-{6B03ED4C-A2A6-3252-3742-6EC5814F4050}" dt="2024-11-19T23:50:45.396" v="139"/>
        <pc:sldMkLst>
          <pc:docMk/>
          <pc:sldMk cId="958315558" sldId="272"/>
        </pc:sldMkLst>
        <pc:spChg chg="mod">
          <ac:chgData name="Guilherme Augusto Amorim Terrell" userId="S::g168899@m.unicamp.br::2c6e17d6-8bc0-4f1b-812b-6d1373de03b6" providerId="AD" clId="Web-{6B03ED4C-A2A6-3252-3742-6EC5814F4050}" dt="2024-11-19T23:42:58.369" v="96" actId="20577"/>
          <ac:spMkLst>
            <pc:docMk/>
            <pc:sldMk cId="958315558" sldId="272"/>
            <ac:spMk id="2" creationId="{B020E4A2-AE39-7BD6-C889-87E6A9DDCA99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19T23:42:34.696" v="81" actId="20577"/>
          <ac:spMkLst>
            <pc:docMk/>
            <pc:sldMk cId="958315558" sldId="272"/>
            <ac:spMk id="4" creationId="{799922BE-2415-C753-A26E-51FFE808B430}"/>
          </ac:spMkLst>
        </pc:spChg>
      </pc:sldChg>
      <pc:sldChg chg="modSp add del replId">
        <pc:chgData name="Guilherme Augusto Amorim Terrell" userId="S::g168899@m.unicamp.br::2c6e17d6-8bc0-4f1b-812b-6d1373de03b6" providerId="AD" clId="Web-{6B03ED4C-A2A6-3252-3742-6EC5814F4050}" dt="2024-11-20T18:59:04.432" v="729"/>
        <pc:sldMkLst>
          <pc:docMk/>
          <pc:sldMk cId="19304885" sldId="273"/>
        </pc:sldMkLst>
        <pc:spChg chg="mod">
          <ac:chgData name="Guilherme Augusto Amorim Terrell" userId="S::g168899@m.unicamp.br::2c6e17d6-8bc0-4f1b-812b-6d1373de03b6" providerId="AD" clId="Web-{6B03ED4C-A2A6-3252-3742-6EC5814F4050}" dt="2024-11-19T23:50:15.411" v="125" actId="20577"/>
          <ac:spMkLst>
            <pc:docMk/>
            <pc:sldMk cId="19304885" sldId="273"/>
            <ac:spMk id="4" creationId="{799922BE-2415-C753-A26E-51FFE808B430}"/>
          </ac:spMkLst>
        </pc:spChg>
      </pc:sldChg>
      <pc:sldChg chg="addSp delSp modSp add replId">
        <pc:chgData name="Guilherme Augusto Amorim Terrell" userId="S::g168899@m.unicamp.br::2c6e17d6-8bc0-4f1b-812b-6d1373de03b6" providerId="AD" clId="Web-{6B03ED4C-A2A6-3252-3742-6EC5814F4050}" dt="2024-11-22T01:47:04.739" v="1366" actId="1076"/>
        <pc:sldMkLst>
          <pc:docMk/>
          <pc:sldMk cId="347230075" sldId="274"/>
        </pc:sldMkLst>
        <pc:spChg chg="add mod">
          <ac:chgData name="Guilherme Augusto Amorim Terrell" userId="S::g168899@m.unicamp.br::2c6e17d6-8bc0-4f1b-812b-6d1373de03b6" providerId="AD" clId="Web-{6B03ED4C-A2A6-3252-3742-6EC5814F4050}" dt="2024-11-20T22:29:40.079" v="873" actId="20577"/>
          <ac:spMkLst>
            <pc:docMk/>
            <pc:sldMk cId="347230075" sldId="274"/>
            <ac:spMk id="2" creationId="{579319D9-87E7-CB83-8318-4C820A2A9D41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7:34:15.403" v="178"/>
          <ac:spMkLst>
            <pc:docMk/>
            <pc:sldMk cId="347230075" sldId="274"/>
            <ac:spMk id="2" creationId="{B020E4A2-AE39-7BD6-C889-87E6A9DDCA99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22:27:43.903" v="825" actId="20577"/>
          <ac:spMkLst>
            <pc:docMk/>
            <pc:sldMk cId="347230075" sldId="274"/>
            <ac:spMk id="4" creationId="{799922BE-2415-C753-A26E-51FFE808B430}"/>
          </ac:spMkLst>
        </pc:spChg>
        <pc:spChg chg="add del mod">
          <ac:chgData name="Guilherme Augusto Amorim Terrell" userId="S::g168899@m.unicamp.br::2c6e17d6-8bc0-4f1b-812b-6d1373de03b6" providerId="AD" clId="Web-{6B03ED4C-A2A6-3252-3742-6EC5814F4050}" dt="2024-11-20T17:36:38.344" v="248"/>
          <ac:spMkLst>
            <pc:docMk/>
            <pc:sldMk cId="347230075" sldId="274"/>
            <ac:spMk id="5" creationId="{2DC71C2D-A967-0841-70C4-19B590040F94}"/>
          </ac:spMkLst>
        </pc:spChg>
        <pc:spChg chg="add del mod">
          <ac:chgData name="Guilherme Augusto Amorim Terrell" userId="S::g168899@m.unicamp.br::2c6e17d6-8bc0-4f1b-812b-6d1373de03b6" providerId="AD" clId="Web-{6B03ED4C-A2A6-3252-3742-6EC5814F4050}" dt="2024-11-20T17:37:18.252" v="265"/>
          <ac:spMkLst>
            <pc:docMk/>
            <pc:sldMk cId="347230075" sldId="274"/>
            <ac:spMk id="6" creationId="{CD05ECA5-4731-2C19-03A1-95ACE47252DA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22:54:11.642" v="1043" actId="1076"/>
          <ac:spMkLst>
            <pc:docMk/>
            <pc:sldMk cId="347230075" sldId="274"/>
            <ac:spMk id="7" creationId="{212BD9E2-CDF3-F1D6-3271-243387293660}"/>
          </ac:spMkLst>
        </pc:spChg>
        <pc:spChg chg="add del mod">
          <ac:chgData name="Guilherme Augusto Amorim Terrell" userId="S::g168899@m.unicamp.br::2c6e17d6-8bc0-4f1b-812b-6d1373de03b6" providerId="AD" clId="Web-{6B03ED4C-A2A6-3252-3742-6EC5814F4050}" dt="2024-11-20T22:44:27.949" v="945"/>
          <ac:spMkLst>
            <pc:docMk/>
            <pc:sldMk cId="347230075" sldId="274"/>
            <ac:spMk id="8" creationId="{88117AD0-1BBC-7940-D294-4EE22BE6717E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22:54:16.298" v="1044" actId="1076"/>
          <ac:spMkLst>
            <pc:docMk/>
            <pc:sldMk cId="347230075" sldId="274"/>
            <ac:spMk id="9" creationId="{89C5AFB2-4219-4064-E69B-5FE6998F6850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2T00:40:12.181" v="1355" actId="20577"/>
          <ac:spMkLst>
            <pc:docMk/>
            <pc:sldMk cId="347230075" sldId="274"/>
            <ac:spMk id="10" creationId="{CBEBB772-541A-97DE-2E6B-93B4B2069953}"/>
          </ac:spMkLst>
        </pc:spChg>
        <pc:picChg chg="add del mod">
          <ac:chgData name="Guilherme Augusto Amorim Terrell" userId="S::g168899@m.unicamp.br::2c6e17d6-8bc0-4f1b-812b-6d1373de03b6" providerId="AD" clId="Web-{6B03ED4C-A2A6-3252-3742-6EC5814F4050}" dt="2024-11-22T01:47:00.176" v="1364"/>
          <ac:picMkLst>
            <pc:docMk/>
            <pc:sldMk cId="347230075" sldId="274"/>
            <ac:picMk id="3" creationId="{5E3DC19E-92C2-CE5D-45BA-398BF427B34A}"/>
          </ac:picMkLst>
        </pc:picChg>
        <pc:picChg chg="add del mod">
          <ac:chgData name="Guilherme Augusto Amorim Terrell" userId="S::g168899@m.unicamp.br::2c6e17d6-8bc0-4f1b-812b-6d1373de03b6" providerId="AD" clId="Web-{6B03ED4C-A2A6-3252-3742-6EC5814F4050}" dt="2024-11-20T22:41:32.974" v="899"/>
          <ac:picMkLst>
            <pc:docMk/>
            <pc:sldMk cId="347230075" sldId="274"/>
            <ac:picMk id="3" creationId="{FEF4537D-EDF2-8633-D1D4-FB8D3759B06C}"/>
          </ac:picMkLst>
        </pc:picChg>
        <pc:picChg chg="add del mod">
          <ac:chgData name="Guilherme Augusto Amorim Terrell" userId="S::g168899@m.unicamp.br::2c6e17d6-8bc0-4f1b-812b-6d1373de03b6" providerId="AD" clId="Web-{6B03ED4C-A2A6-3252-3742-6EC5814F4050}" dt="2024-11-20T22:34:44.952" v="891"/>
          <ac:picMkLst>
            <pc:docMk/>
            <pc:sldMk cId="347230075" sldId="274"/>
            <ac:picMk id="5" creationId="{5E6F9CD6-B56A-2BDF-8AE3-8FE72933CCD6}"/>
          </ac:picMkLst>
        </pc:picChg>
        <pc:picChg chg="add mod">
          <ac:chgData name="Guilherme Augusto Amorim Terrell" userId="S::g168899@m.unicamp.br::2c6e17d6-8bc0-4f1b-812b-6d1373de03b6" providerId="AD" clId="Web-{6B03ED4C-A2A6-3252-3742-6EC5814F4050}" dt="2024-11-22T01:47:04.739" v="1366" actId="1076"/>
          <ac:picMkLst>
            <pc:docMk/>
            <pc:sldMk cId="347230075" sldId="274"/>
            <ac:picMk id="5" creationId="{E738533C-8217-B67E-B8B3-A5A6C5A3D5C9}"/>
          </ac:picMkLst>
        </pc:picChg>
        <pc:picChg chg="add del mod">
          <ac:chgData name="Guilherme Augusto Amorim Terrell" userId="S::g168899@m.unicamp.br::2c6e17d6-8bc0-4f1b-812b-6d1373de03b6" providerId="AD" clId="Web-{6B03ED4C-A2A6-3252-3742-6EC5814F4050}" dt="2024-11-20T22:41:34.489" v="900"/>
          <ac:picMkLst>
            <pc:docMk/>
            <pc:sldMk cId="347230075" sldId="274"/>
            <ac:picMk id="6" creationId="{DB4F98CE-DF90-1051-352D-CA67B7364170}"/>
          </ac:picMkLst>
        </pc:picChg>
        <pc:picChg chg="add mod">
          <ac:chgData name="Guilherme Augusto Amorim Terrell" userId="S::g168899@m.unicamp.br::2c6e17d6-8bc0-4f1b-812b-6d1373de03b6" providerId="AD" clId="Web-{6B03ED4C-A2A6-3252-3742-6EC5814F4050}" dt="2024-11-22T00:45:40.533" v="1360" actId="1076"/>
          <ac:picMkLst>
            <pc:docMk/>
            <pc:sldMk cId="347230075" sldId="274"/>
            <ac:picMk id="11" creationId="{851EFF9A-AAFD-E1EF-68CA-B2B01139E548}"/>
          </ac:picMkLst>
        </pc:picChg>
        <pc:picChg chg="add mod">
          <ac:chgData name="Guilherme Augusto Amorim Terrell" userId="S::g168899@m.unicamp.br::2c6e17d6-8bc0-4f1b-812b-6d1373de03b6" providerId="AD" clId="Web-{6B03ED4C-A2A6-3252-3742-6EC5814F4050}" dt="2024-11-22T00:45:37.345" v="1359" actId="1076"/>
          <ac:picMkLst>
            <pc:docMk/>
            <pc:sldMk cId="347230075" sldId="274"/>
            <ac:picMk id="12" creationId="{456C8A9D-1005-3F0C-FB96-C6FC238E50D6}"/>
          </ac:picMkLst>
        </pc:picChg>
        <pc:picChg chg="add del mod">
          <ac:chgData name="Guilherme Augusto Amorim Terrell" userId="S::g168899@m.unicamp.br::2c6e17d6-8bc0-4f1b-812b-6d1373de03b6" providerId="AD" clId="Web-{6B03ED4C-A2A6-3252-3742-6EC5814F4050}" dt="2024-11-22T00:45:29.517" v="1356"/>
          <ac:picMkLst>
            <pc:docMk/>
            <pc:sldMk cId="347230075" sldId="274"/>
            <ac:picMk id="13" creationId="{B7AA9BEF-A8AA-209E-9189-0F0057F09A2A}"/>
          </ac:picMkLst>
        </pc:picChg>
      </pc:sldChg>
      <pc:sldChg chg="addSp delSp modSp new del">
        <pc:chgData name="Guilherme Augusto Amorim Terrell" userId="S::g168899@m.unicamp.br::2c6e17d6-8bc0-4f1b-812b-6d1373de03b6" providerId="AD" clId="Web-{6B03ED4C-A2A6-3252-3742-6EC5814F4050}" dt="2024-11-20T17:33:37.402" v="166"/>
        <pc:sldMkLst>
          <pc:docMk/>
          <pc:sldMk cId="441558094" sldId="274"/>
        </pc:sldMkLst>
        <pc:spChg chg="del">
          <ac:chgData name="Guilherme Augusto Amorim Terrell" userId="S::g168899@m.unicamp.br::2c6e17d6-8bc0-4f1b-812b-6d1373de03b6" providerId="AD" clId="Web-{6B03ED4C-A2A6-3252-3742-6EC5814F4050}" dt="2024-11-20T13:57:38.605" v="162"/>
          <ac:spMkLst>
            <pc:docMk/>
            <pc:sldMk cId="441558094" sldId="274"/>
            <ac:spMk id="3" creationId="{4E0AFFE8-149C-527D-9A85-7B4CC2CB9351}"/>
          </ac:spMkLst>
        </pc:spChg>
        <pc:picChg chg="add mod ord">
          <ac:chgData name="Guilherme Augusto Amorim Terrell" userId="S::g168899@m.unicamp.br::2c6e17d6-8bc0-4f1b-812b-6d1373de03b6" providerId="AD" clId="Web-{6B03ED4C-A2A6-3252-3742-6EC5814F4050}" dt="2024-11-20T13:57:38.605" v="162"/>
          <ac:picMkLst>
            <pc:docMk/>
            <pc:sldMk cId="441558094" sldId="274"/>
            <ac:picMk id="4" creationId="{4E80743F-39FE-3683-22C2-A83777B79F39}"/>
          </ac:picMkLst>
        </pc:picChg>
      </pc:sldChg>
      <pc:sldChg chg="addSp delSp modSp add replId">
        <pc:chgData name="Guilherme Augusto Amorim Terrell" userId="S::g168899@m.unicamp.br::2c6e17d6-8bc0-4f1b-812b-6d1373de03b6" providerId="AD" clId="Web-{6B03ED4C-A2A6-3252-3742-6EC5814F4050}" dt="2024-11-20T18:50:53.374" v="596" actId="20577"/>
        <pc:sldMkLst>
          <pc:docMk/>
          <pc:sldMk cId="4037190999" sldId="275"/>
        </pc:sldMkLst>
        <pc:spChg chg="del">
          <ac:chgData name="Guilherme Augusto Amorim Terrell" userId="S::g168899@m.unicamp.br::2c6e17d6-8bc0-4f1b-812b-6d1373de03b6" providerId="AD" clId="Web-{6B03ED4C-A2A6-3252-3742-6EC5814F4050}" dt="2024-11-20T18:08:19.302" v="415"/>
          <ac:spMkLst>
            <pc:docMk/>
            <pc:sldMk cId="4037190999" sldId="275"/>
            <ac:spMk id="2" creationId="{B020E4A2-AE39-7BD6-C889-87E6A9DDCA99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8:10:12.758" v="423" actId="14100"/>
          <ac:spMkLst>
            <pc:docMk/>
            <pc:sldMk cId="4037190999" sldId="275"/>
            <ac:spMk id="5" creationId="{D34C2579-BC1E-2EB3-E12B-DDF7980C5F6F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8:50:39.483" v="593" actId="20577"/>
          <ac:spMkLst>
            <pc:docMk/>
            <pc:sldMk cId="4037190999" sldId="275"/>
            <ac:spMk id="6" creationId="{954F0B30-9C0C-328E-57BF-E35A33A2FAB2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8:14:37.937" v="465"/>
          <ac:spMkLst>
            <pc:docMk/>
            <pc:sldMk cId="4037190999" sldId="275"/>
            <ac:spMk id="8" creationId="{AF6A11C5-3E5C-B68F-F6E1-1C5C4857FCA4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8:50:53.374" v="596" actId="20577"/>
          <ac:spMkLst>
            <pc:docMk/>
            <pc:sldMk cId="4037190999" sldId="275"/>
            <ac:spMk id="9" creationId="{FE320E4B-5FC3-4D64-1B5E-9EC61808AA85}"/>
          </ac:spMkLst>
        </pc:spChg>
        <pc:picChg chg="add del mod">
          <ac:chgData name="Guilherme Augusto Amorim Terrell" userId="S::g168899@m.unicamp.br::2c6e17d6-8bc0-4f1b-812b-6d1373de03b6" providerId="AD" clId="Web-{6B03ED4C-A2A6-3252-3742-6EC5814F4050}" dt="2024-11-20T18:13:39.748" v="456"/>
          <ac:picMkLst>
            <pc:docMk/>
            <pc:sldMk cId="4037190999" sldId="275"/>
            <ac:picMk id="3" creationId="{902C31D9-CC1F-DA79-1813-653D6BF878A5}"/>
          </ac:picMkLst>
        </pc:picChg>
        <pc:picChg chg="add mod ord">
          <ac:chgData name="Guilherme Augusto Amorim Terrell" userId="S::g168899@m.unicamp.br::2c6e17d6-8bc0-4f1b-812b-6d1373de03b6" providerId="AD" clId="Web-{6B03ED4C-A2A6-3252-3742-6EC5814F4050}" dt="2024-11-20T18:13:58.467" v="461" actId="1076"/>
          <ac:picMkLst>
            <pc:docMk/>
            <pc:sldMk cId="4037190999" sldId="275"/>
            <ac:picMk id="7" creationId="{1F98D542-FA11-FA6C-68CE-21546128EC1E}"/>
          </ac:picMkLst>
        </pc:picChg>
      </pc:sldChg>
      <pc:sldChg chg="modSp add replId">
        <pc:chgData name="Guilherme Augusto Amorim Terrell" userId="S::g168899@m.unicamp.br::2c6e17d6-8bc0-4f1b-812b-6d1373de03b6" providerId="AD" clId="Web-{6B03ED4C-A2A6-3252-3742-6EC5814F4050}" dt="2024-11-20T18:51:14.327" v="602" actId="20577"/>
        <pc:sldMkLst>
          <pc:docMk/>
          <pc:sldMk cId="4115149558" sldId="276"/>
        </pc:sldMkLst>
        <pc:spChg chg="mod">
          <ac:chgData name="Guilherme Augusto Amorim Terrell" userId="S::g168899@m.unicamp.br::2c6e17d6-8bc0-4f1b-812b-6d1373de03b6" providerId="AD" clId="Web-{6B03ED4C-A2A6-3252-3742-6EC5814F4050}" dt="2024-11-20T18:16:48.175" v="490" actId="1076"/>
          <ac:spMkLst>
            <pc:docMk/>
            <pc:sldMk cId="4115149558" sldId="276"/>
            <ac:spMk id="5" creationId="{D34C2579-BC1E-2EB3-E12B-DDF7980C5F6F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18:51:05.780" v="600" actId="14100"/>
          <ac:spMkLst>
            <pc:docMk/>
            <pc:sldMk cId="4115149558" sldId="276"/>
            <ac:spMk id="6" creationId="{954F0B30-9C0C-328E-57BF-E35A33A2FAB2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18:17:17.660" v="498" actId="1076"/>
          <ac:spMkLst>
            <pc:docMk/>
            <pc:sldMk cId="4115149558" sldId="276"/>
            <ac:spMk id="8" creationId="{AF6A11C5-3E5C-B68F-F6E1-1C5C4857FCA4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18:51:14.327" v="602" actId="20577"/>
          <ac:spMkLst>
            <pc:docMk/>
            <pc:sldMk cId="4115149558" sldId="276"/>
            <ac:spMk id="9" creationId="{FE320E4B-5FC3-4D64-1B5E-9EC61808AA85}"/>
          </ac:spMkLst>
        </pc:spChg>
      </pc:sldChg>
      <pc:sldChg chg="addSp delSp modSp add replId">
        <pc:chgData name="Guilherme Augusto Amorim Terrell" userId="S::g168899@m.unicamp.br::2c6e17d6-8bc0-4f1b-812b-6d1373de03b6" providerId="AD" clId="Web-{6B03ED4C-A2A6-3252-3742-6EC5814F4050}" dt="2024-11-20T18:52:47.751" v="624" actId="20577"/>
        <pc:sldMkLst>
          <pc:docMk/>
          <pc:sldMk cId="3324913351" sldId="277"/>
        </pc:sldMkLst>
        <pc:spChg chg="add mod">
          <ac:chgData name="Guilherme Augusto Amorim Terrell" userId="S::g168899@m.unicamp.br::2c6e17d6-8bc0-4f1b-812b-6d1373de03b6" providerId="AD" clId="Web-{6B03ED4C-A2A6-3252-3742-6EC5814F4050}" dt="2024-11-20T18:22:40.840" v="553"/>
          <ac:spMkLst>
            <pc:docMk/>
            <pc:sldMk cId="3324913351" sldId="277"/>
            <ac:spMk id="2" creationId="{8E065FF6-084C-DEC5-722B-0B076442999B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8:52:13.704" v="615" actId="20577"/>
          <ac:spMkLst>
            <pc:docMk/>
            <pc:sldMk cId="3324913351" sldId="277"/>
            <ac:spMk id="3" creationId="{F28156FF-CB02-A035-3B9E-C0536281577F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18:20:44.322" v="512" actId="14100"/>
          <ac:spMkLst>
            <pc:docMk/>
            <pc:sldMk cId="3324913351" sldId="277"/>
            <ac:spMk id="5" creationId="{D34C2579-BC1E-2EB3-E12B-DDF7980C5F6F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18:52:09.110" v="613" actId="20577"/>
          <ac:spMkLst>
            <pc:docMk/>
            <pc:sldMk cId="3324913351" sldId="277"/>
            <ac:spMk id="6" creationId="{954F0B30-9C0C-328E-57BF-E35A33A2FAB2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8:24:05.655" v="572"/>
          <ac:spMkLst>
            <pc:docMk/>
            <pc:sldMk cId="3324913351" sldId="277"/>
            <ac:spMk id="8" creationId="{AF6A11C5-3E5C-B68F-F6E1-1C5C4857FCA4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8:24:03.561" v="571"/>
          <ac:spMkLst>
            <pc:docMk/>
            <pc:sldMk cId="3324913351" sldId="277"/>
            <ac:spMk id="9" creationId="{FE320E4B-5FC3-4D64-1B5E-9EC61808AA85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8:52:47.751" v="624" actId="20577"/>
          <ac:spMkLst>
            <pc:docMk/>
            <pc:sldMk cId="3324913351" sldId="277"/>
            <ac:spMk id="10" creationId="{09D600A9-96AF-6A69-CCE2-00A393DCA4F0}"/>
          </ac:spMkLst>
        </pc:spChg>
      </pc:sldChg>
      <pc:sldChg chg="addSp delSp modSp add replId">
        <pc:chgData name="Guilherme Augusto Amorim Terrell" userId="S::g168899@m.unicamp.br::2c6e17d6-8bc0-4f1b-812b-6d1373de03b6" providerId="AD" clId="Web-{6B03ED4C-A2A6-3252-3742-6EC5814F4050}" dt="2024-11-20T18:58:48.103" v="728" actId="20577"/>
        <pc:sldMkLst>
          <pc:docMk/>
          <pc:sldMk cId="877195645" sldId="278"/>
        </pc:sldMkLst>
        <pc:spChg chg="mod">
          <ac:chgData name="Guilherme Augusto Amorim Terrell" userId="S::g168899@m.unicamp.br::2c6e17d6-8bc0-4f1b-812b-6d1373de03b6" providerId="AD" clId="Web-{6B03ED4C-A2A6-3252-3742-6EC5814F4050}" dt="2024-11-20T18:54:17.285" v="635" actId="1076"/>
          <ac:spMkLst>
            <pc:docMk/>
            <pc:sldMk cId="877195645" sldId="278"/>
            <ac:spMk id="2" creationId="{8E065FF6-084C-DEC5-722B-0B076442999B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8:53:54.534" v="631"/>
          <ac:spMkLst>
            <pc:docMk/>
            <pc:sldMk cId="877195645" sldId="278"/>
            <ac:spMk id="3" creationId="{F28156FF-CB02-A035-3B9E-C0536281577F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8:53:57.300" v="632"/>
          <ac:spMkLst>
            <pc:docMk/>
            <pc:sldMk cId="877195645" sldId="278"/>
            <ac:spMk id="5" creationId="{D34C2579-BC1E-2EB3-E12B-DDF7980C5F6F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8:53:51.534" v="630"/>
          <ac:spMkLst>
            <pc:docMk/>
            <pc:sldMk cId="877195645" sldId="278"/>
            <ac:spMk id="6" creationId="{954F0B30-9C0C-328E-57BF-E35A33A2FAB2}"/>
          </ac:spMkLst>
        </pc:spChg>
        <pc:spChg chg="add del">
          <ac:chgData name="Guilherme Augusto Amorim Terrell" userId="S::g168899@m.unicamp.br::2c6e17d6-8bc0-4f1b-812b-6d1373de03b6" providerId="AD" clId="Web-{6B03ED4C-A2A6-3252-3742-6EC5814F4050}" dt="2024-11-20T18:56:08.490" v="638"/>
          <ac:spMkLst>
            <pc:docMk/>
            <pc:sldMk cId="877195645" sldId="278"/>
            <ac:spMk id="8" creationId="{C91AC43A-D067-2E48-9B50-777FBBC6CC1F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8:58:48.103" v="728" actId="20577"/>
          <ac:spMkLst>
            <pc:docMk/>
            <pc:sldMk cId="877195645" sldId="278"/>
            <ac:spMk id="9" creationId="{C38B3D8B-F0F6-69E7-3DDB-5FF06EDF475D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8:54:48.379" v="636"/>
          <ac:spMkLst>
            <pc:docMk/>
            <pc:sldMk cId="877195645" sldId="278"/>
            <ac:spMk id="10" creationId="{09D600A9-96AF-6A69-CCE2-00A393DCA4F0}"/>
          </ac:spMkLst>
        </pc:spChg>
      </pc:sldChg>
      <pc:sldChg chg="addSp delSp modSp add ord replId">
        <pc:chgData name="Guilherme Augusto Amorim Terrell" userId="S::g168899@m.unicamp.br::2c6e17d6-8bc0-4f1b-812b-6d1373de03b6" providerId="AD" clId="Web-{6B03ED4C-A2A6-3252-3742-6EC5814F4050}" dt="2024-11-20T19:18:24.513" v="739" actId="1076"/>
        <pc:sldMkLst>
          <pc:docMk/>
          <pc:sldMk cId="1059072814" sldId="279"/>
        </pc:sldMkLst>
        <pc:spChg chg="mod">
          <ac:chgData name="Guilherme Augusto Amorim Terrell" userId="S::g168899@m.unicamp.br::2c6e17d6-8bc0-4f1b-812b-6d1373de03b6" providerId="AD" clId="Web-{6B03ED4C-A2A6-3252-3742-6EC5814F4050}" dt="2024-11-20T19:15:08.131" v="734" actId="20577"/>
          <ac:spMkLst>
            <pc:docMk/>
            <pc:sldMk cId="1059072814" sldId="279"/>
            <ac:spMk id="4" creationId="{799922BE-2415-C753-A26E-51FFE808B430}"/>
          </ac:spMkLst>
        </pc:spChg>
        <pc:picChg chg="add mod ord">
          <ac:chgData name="Guilherme Augusto Amorim Terrell" userId="S::g168899@m.unicamp.br::2c6e17d6-8bc0-4f1b-812b-6d1373de03b6" providerId="AD" clId="Web-{6B03ED4C-A2A6-3252-3742-6EC5814F4050}" dt="2024-11-20T19:18:24.513" v="739" actId="1076"/>
          <ac:picMkLst>
            <pc:docMk/>
            <pc:sldMk cId="1059072814" sldId="279"/>
            <ac:picMk id="2" creationId="{519EFDAE-0EDD-5206-BD18-193145D44A26}"/>
          </ac:picMkLst>
        </pc:picChg>
        <pc:picChg chg="del">
          <ac:chgData name="Guilherme Augusto Amorim Terrell" userId="S::g168899@m.unicamp.br::2c6e17d6-8bc0-4f1b-812b-6d1373de03b6" providerId="AD" clId="Web-{6B03ED4C-A2A6-3252-3742-6EC5814F4050}" dt="2024-11-20T19:18:09.278" v="736"/>
          <ac:picMkLst>
            <pc:docMk/>
            <pc:sldMk cId="1059072814" sldId="279"/>
            <ac:picMk id="7" creationId="{1F98D542-FA11-FA6C-68CE-21546128EC1E}"/>
          </ac:picMkLst>
        </pc:picChg>
      </pc:sldChg>
      <pc:sldChg chg="modSp add replId">
        <pc:chgData name="Guilherme Augusto Amorim Terrell" userId="S::g168899@m.unicamp.br::2c6e17d6-8bc0-4f1b-812b-6d1373de03b6" providerId="AD" clId="Web-{6B03ED4C-A2A6-3252-3742-6EC5814F4050}" dt="2024-11-20T20:33:31.200" v="803" actId="20577"/>
        <pc:sldMkLst>
          <pc:docMk/>
          <pc:sldMk cId="3530469208" sldId="280"/>
        </pc:sldMkLst>
        <pc:spChg chg="mod">
          <ac:chgData name="Guilherme Augusto Amorim Terrell" userId="S::g168899@m.unicamp.br::2c6e17d6-8bc0-4f1b-812b-6d1373de03b6" providerId="AD" clId="Web-{6B03ED4C-A2A6-3252-3742-6EC5814F4050}" dt="2024-11-20T19:34:21.906" v="763" actId="1076"/>
          <ac:spMkLst>
            <pc:docMk/>
            <pc:sldMk cId="3530469208" sldId="280"/>
            <ac:spMk id="5" creationId="{D34C2579-BC1E-2EB3-E12B-DDF7980C5F6F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19:33:41.795" v="753" actId="14100"/>
          <ac:spMkLst>
            <pc:docMk/>
            <pc:sldMk cId="3530469208" sldId="280"/>
            <ac:spMk id="6" creationId="{954F0B30-9C0C-328E-57BF-E35A33A2FAB2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19:34:18.187" v="762" actId="1076"/>
          <ac:spMkLst>
            <pc:docMk/>
            <pc:sldMk cId="3530469208" sldId="280"/>
            <ac:spMk id="8" creationId="{AF6A11C5-3E5C-B68F-F6E1-1C5C4857FCA4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20:33:31.200" v="803" actId="20577"/>
          <ac:spMkLst>
            <pc:docMk/>
            <pc:sldMk cId="3530469208" sldId="280"/>
            <ac:spMk id="9" creationId="{FE320E4B-5FC3-4D64-1B5E-9EC61808AA85}"/>
          </ac:spMkLst>
        </pc:spChg>
      </pc:sldChg>
      <pc:sldChg chg="addSp delSp modSp add replId">
        <pc:chgData name="Guilherme Augusto Amorim Terrell" userId="S::g168899@m.unicamp.br::2c6e17d6-8bc0-4f1b-812b-6d1373de03b6" providerId="AD" clId="Web-{6B03ED4C-A2A6-3252-3742-6EC5814F4050}" dt="2024-11-20T19:36:00.847" v="781" actId="1076"/>
        <pc:sldMkLst>
          <pc:docMk/>
          <pc:sldMk cId="2156920730" sldId="281"/>
        </pc:sldMkLst>
        <pc:spChg chg="del">
          <ac:chgData name="Guilherme Augusto Amorim Terrell" userId="S::g168899@m.unicamp.br::2c6e17d6-8bc0-4f1b-812b-6d1373de03b6" providerId="AD" clId="Web-{6B03ED4C-A2A6-3252-3742-6EC5814F4050}" dt="2024-11-20T19:35:29.877" v="775"/>
          <ac:spMkLst>
            <pc:docMk/>
            <pc:sldMk cId="2156920730" sldId="281"/>
            <ac:spMk id="5" creationId="{D34C2579-BC1E-2EB3-E12B-DDF7980C5F6F}"/>
          </ac:spMkLst>
        </pc:spChg>
        <pc:spChg chg="del mod">
          <ac:chgData name="Guilherme Augusto Amorim Terrell" userId="S::g168899@m.unicamp.br::2c6e17d6-8bc0-4f1b-812b-6d1373de03b6" providerId="AD" clId="Web-{6B03ED4C-A2A6-3252-3742-6EC5814F4050}" dt="2024-11-20T19:35:27.643" v="774"/>
          <ac:spMkLst>
            <pc:docMk/>
            <pc:sldMk cId="2156920730" sldId="281"/>
            <ac:spMk id="6" creationId="{954F0B30-9C0C-328E-57BF-E35A33A2FAB2}"/>
          </ac:spMkLst>
        </pc:spChg>
        <pc:spChg chg="add">
          <ac:chgData name="Guilherme Augusto Amorim Terrell" userId="S::g168899@m.unicamp.br::2c6e17d6-8bc0-4f1b-812b-6d1373de03b6" providerId="AD" clId="Web-{6B03ED4C-A2A6-3252-3742-6EC5814F4050}" dt="2024-11-20T19:35:13.971" v="766"/>
          <ac:spMkLst>
            <pc:docMk/>
            <pc:sldMk cId="2156920730" sldId="281"/>
            <ac:spMk id="7" creationId="{2E6E32C7-7DAB-6E6A-C6E4-02386A9E3971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9:35:37.581" v="777"/>
          <ac:spMkLst>
            <pc:docMk/>
            <pc:sldMk cId="2156920730" sldId="281"/>
            <ac:spMk id="8" creationId="{AF6A11C5-3E5C-B68F-F6E1-1C5C4857FCA4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9:35:35.253" v="776"/>
          <ac:spMkLst>
            <pc:docMk/>
            <pc:sldMk cId="2156920730" sldId="281"/>
            <ac:spMk id="9" creationId="{FE320E4B-5FC3-4D64-1B5E-9EC61808AA85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9:36:00.847" v="781" actId="1076"/>
          <ac:spMkLst>
            <pc:docMk/>
            <pc:sldMk cId="2156920730" sldId="281"/>
            <ac:spMk id="11" creationId="{E7D8BD23-29D3-0EB9-D212-4B9744ED0A77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9:35:53.534" v="779" actId="1076"/>
          <ac:spMkLst>
            <pc:docMk/>
            <pc:sldMk cId="2156920730" sldId="281"/>
            <ac:spMk id="13" creationId="{5894C7C9-6A4B-6591-FF96-44C1F0B597F4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9:35:57.753" v="780" actId="1076"/>
          <ac:spMkLst>
            <pc:docMk/>
            <pc:sldMk cId="2156920730" sldId="281"/>
            <ac:spMk id="15" creationId="{E87F51E1-D87E-AE84-DF3A-D605FAE0DB0D}"/>
          </ac:spMkLst>
        </pc:spChg>
        <pc:spChg chg="add">
          <ac:chgData name="Guilherme Augusto Amorim Terrell" userId="S::g168899@m.unicamp.br::2c6e17d6-8bc0-4f1b-812b-6d1373de03b6" providerId="AD" clId="Web-{6B03ED4C-A2A6-3252-3742-6EC5814F4050}" dt="2024-11-20T19:35:14.017" v="770"/>
          <ac:spMkLst>
            <pc:docMk/>
            <pc:sldMk cId="2156920730" sldId="281"/>
            <ac:spMk id="17" creationId="{DD02D8B4-77FB-238D-AC0A-8FEE49B79F8C}"/>
          </ac:spMkLst>
        </pc:spChg>
      </pc:sldChg>
      <pc:sldChg chg="addSp delSp modSp add replId">
        <pc:chgData name="Guilherme Augusto Amorim Terrell" userId="S::g168899@m.unicamp.br::2c6e17d6-8bc0-4f1b-812b-6d1373de03b6" providerId="AD" clId="Web-{6B03ED4C-A2A6-3252-3742-6EC5814F4050}" dt="2024-11-20T19:39:13.604" v="800" actId="14100"/>
        <pc:sldMkLst>
          <pc:docMk/>
          <pc:sldMk cId="3159616980" sldId="282"/>
        </pc:sldMkLst>
        <pc:spChg chg="add mod">
          <ac:chgData name="Guilherme Augusto Amorim Terrell" userId="S::g168899@m.unicamp.br::2c6e17d6-8bc0-4f1b-812b-6d1373de03b6" providerId="AD" clId="Web-{6B03ED4C-A2A6-3252-3742-6EC5814F4050}" dt="2024-11-20T19:37:55.820" v="785" actId="1076"/>
          <ac:spMkLst>
            <pc:docMk/>
            <pc:sldMk cId="3159616980" sldId="282"/>
            <ac:spMk id="5" creationId="{3E47A20C-EDD8-39C2-0E1D-04372B7A319D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0T19:39:13.604" v="800" actId="14100"/>
          <ac:spMkLst>
            <pc:docMk/>
            <pc:sldMk cId="3159616980" sldId="282"/>
            <ac:spMk id="6" creationId="{8D24967C-7E02-CCD3-5CCD-75141226985C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9:38:02.930" v="788"/>
          <ac:spMkLst>
            <pc:docMk/>
            <pc:sldMk cId="3159616980" sldId="282"/>
            <ac:spMk id="7" creationId="{2E6E32C7-7DAB-6E6A-C6E4-02386A9E3971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9:37:58.523" v="786"/>
          <ac:spMkLst>
            <pc:docMk/>
            <pc:sldMk cId="3159616980" sldId="282"/>
            <ac:spMk id="11" creationId="{E7D8BD23-29D3-0EB9-D212-4B9744ED0A77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9:38:00.414" v="787"/>
          <ac:spMkLst>
            <pc:docMk/>
            <pc:sldMk cId="3159616980" sldId="282"/>
            <ac:spMk id="13" creationId="{5894C7C9-6A4B-6591-FF96-44C1F0B597F4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9:37:23.569" v="783"/>
          <ac:spMkLst>
            <pc:docMk/>
            <pc:sldMk cId="3159616980" sldId="282"/>
            <ac:spMk id="15" creationId="{E87F51E1-D87E-AE84-DF3A-D605FAE0DB0D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0T19:38:06.430" v="789"/>
          <ac:spMkLst>
            <pc:docMk/>
            <pc:sldMk cId="3159616980" sldId="282"/>
            <ac:spMk id="17" creationId="{DD02D8B4-77FB-238D-AC0A-8FEE49B79F8C}"/>
          </ac:spMkLst>
        </pc:spChg>
      </pc:sldChg>
      <pc:sldChg chg="addSp modSp add del replId">
        <pc:chgData name="Guilherme Augusto Amorim Terrell" userId="S::g168899@m.unicamp.br::2c6e17d6-8bc0-4f1b-812b-6d1373de03b6" providerId="AD" clId="Web-{6B03ED4C-A2A6-3252-3742-6EC5814F4050}" dt="2024-11-21T00:09:05.263" v="1258"/>
        <pc:sldMkLst>
          <pc:docMk/>
          <pc:sldMk cId="2667996497" sldId="283"/>
        </pc:sldMkLst>
        <pc:spChg chg="add mod">
          <ac:chgData name="Guilherme Augusto Amorim Terrell" userId="S::g168899@m.unicamp.br::2c6e17d6-8bc0-4f1b-812b-6d1373de03b6" providerId="AD" clId="Web-{6B03ED4C-A2A6-3252-3742-6EC5814F4050}" dt="2024-11-21T00:01:25.553" v="1181" actId="14100"/>
          <ac:spMkLst>
            <pc:docMk/>
            <pc:sldMk cId="2667996497" sldId="283"/>
            <ac:spMk id="2" creationId="{8E993353-7389-B8FC-0A2A-ED5D864061FB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0T22:23:42.331" v="821" actId="20577"/>
          <ac:spMkLst>
            <pc:docMk/>
            <pc:sldMk cId="2667996497" sldId="283"/>
            <ac:spMk id="4" creationId="{799922BE-2415-C753-A26E-51FFE808B430}"/>
          </ac:spMkLst>
        </pc:spChg>
        <pc:picChg chg="add mod">
          <ac:chgData name="Guilherme Augusto Amorim Terrell" userId="S::g168899@m.unicamp.br::2c6e17d6-8bc0-4f1b-812b-6d1373de03b6" providerId="AD" clId="Web-{6B03ED4C-A2A6-3252-3742-6EC5814F4050}" dt="2024-11-21T00:01:40.616" v="1182" actId="1076"/>
          <ac:picMkLst>
            <pc:docMk/>
            <pc:sldMk cId="2667996497" sldId="283"/>
            <ac:picMk id="3" creationId="{41233DB2-F062-22C7-98A1-AF7E0205385B}"/>
          </ac:picMkLst>
        </pc:picChg>
      </pc:sldChg>
      <pc:sldChg chg="addSp modSp add replId">
        <pc:chgData name="Guilherme Augusto Amorim Terrell" userId="S::g168899@m.unicamp.br::2c6e17d6-8bc0-4f1b-812b-6d1373de03b6" providerId="AD" clId="Web-{6B03ED4C-A2A6-3252-3742-6EC5814F4050}" dt="2024-11-22T00:47:57.334" v="1363" actId="20577"/>
        <pc:sldMkLst>
          <pc:docMk/>
          <pc:sldMk cId="3259112046" sldId="284"/>
        </pc:sldMkLst>
        <pc:spChg chg="mod">
          <ac:chgData name="Guilherme Augusto Amorim Terrell" userId="S::g168899@m.unicamp.br::2c6e17d6-8bc0-4f1b-812b-6d1373de03b6" providerId="AD" clId="Web-{6B03ED4C-A2A6-3252-3742-6EC5814F4050}" dt="2024-11-21T00:08:24.246" v="1255" actId="1076"/>
          <ac:spMkLst>
            <pc:docMk/>
            <pc:sldMk cId="3259112046" sldId="284"/>
            <ac:spMk id="2" creationId="{8E993353-7389-B8FC-0A2A-ED5D864061FB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2T00:39:09.305" v="1343" actId="14100"/>
          <ac:spMkLst>
            <pc:docMk/>
            <pc:sldMk cId="3259112046" sldId="284"/>
            <ac:spMk id="5" creationId="{16043E79-4520-2C07-9338-BCE626543B91}"/>
          </ac:spMkLst>
        </pc:spChg>
        <pc:spChg chg="add mod">
          <ac:chgData name="Guilherme Augusto Amorim Terrell" userId="S::g168899@m.unicamp.br::2c6e17d6-8bc0-4f1b-812b-6d1373de03b6" providerId="AD" clId="Web-{6B03ED4C-A2A6-3252-3742-6EC5814F4050}" dt="2024-11-22T00:47:57.334" v="1363" actId="20577"/>
          <ac:spMkLst>
            <pc:docMk/>
            <pc:sldMk cId="3259112046" sldId="284"/>
            <ac:spMk id="6" creationId="{71D3426E-B22C-8EB3-1131-C3BF434CCB86}"/>
          </ac:spMkLst>
        </pc:spChg>
        <pc:picChg chg="mod">
          <ac:chgData name="Guilherme Augusto Amorim Terrell" userId="S::g168899@m.unicamp.br::2c6e17d6-8bc0-4f1b-812b-6d1373de03b6" providerId="AD" clId="Web-{6B03ED4C-A2A6-3252-3742-6EC5814F4050}" dt="2024-11-21T00:05:45.408" v="1241" actId="1076"/>
          <ac:picMkLst>
            <pc:docMk/>
            <pc:sldMk cId="3259112046" sldId="284"/>
            <ac:picMk id="3" creationId="{41233DB2-F062-22C7-98A1-AF7E0205385B}"/>
          </ac:picMkLst>
        </pc:picChg>
        <pc:picChg chg="add mod">
          <ac:chgData name="Guilherme Augusto Amorim Terrell" userId="S::g168899@m.unicamp.br::2c6e17d6-8bc0-4f1b-812b-6d1373de03b6" providerId="AD" clId="Web-{6B03ED4C-A2A6-3252-3742-6EC5814F4050}" dt="2024-11-21T00:08:41.934" v="1257" actId="1076"/>
          <ac:picMkLst>
            <pc:docMk/>
            <pc:sldMk cId="3259112046" sldId="284"/>
            <ac:picMk id="7" creationId="{1B610E78-AA24-3AE9-F98B-0F1C7CAE44CE}"/>
          </ac:picMkLst>
        </pc:picChg>
      </pc:sldChg>
      <pc:sldChg chg="delSp modSp add replId">
        <pc:chgData name="Guilherme Augusto Amorim Terrell" userId="S::g168899@m.unicamp.br::2c6e17d6-8bc0-4f1b-812b-6d1373de03b6" providerId="AD" clId="Web-{6B03ED4C-A2A6-3252-3742-6EC5814F4050}" dt="2024-11-21T00:58:06.778" v="1286"/>
        <pc:sldMkLst>
          <pc:docMk/>
          <pc:sldMk cId="3208786559" sldId="285"/>
        </pc:sldMkLst>
        <pc:spChg chg="del">
          <ac:chgData name="Guilherme Augusto Amorim Terrell" userId="S::g168899@m.unicamp.br::2c6e17d6-8bc0-4f1b-812b-6d1373de03b6" providerId="AD" clId="Web-{6B03ED4C-A2A6-3252-3742-6EC5814F4050}" dt="2024-11-21T00:58:02.169" v="1284"/>
          <ac:spMkLst>
            <pc:docMk/>
            <pc:sldMk cId="3208786559" sldId="285"/>
            <ac:spMk id="2" creationId="{8E993353-7389-B8FC-0A2A-ED5D864061FB}"/>
          </ac:spMkLst>
        </pc:spChg>
        <pc:spChg chg="mod">
          <ac:chgData name="Guilherme Augusto Amorim Terrell" userId="S::g168899@m.unicamp.br::2c6e17d6-8bc0-4f1b-812b-6d1373de03b6" providerId="AD" clId="Web-{6B03ED4C-A2A6-3252-3742-6EC5814F4050}" dt="2024-11-21T00:57:50.919" v="1282" actId="20577"/>
          <ac:spMkLst>
            <pc:docMk/>
            <pc:sldMk cId="3208786559" sldId="285"/>
            <ac:spMk id="4" creationId="{799922BE-2415-C753-A26E-51FFE808B430}"/>
          </ac:spMkLst>
        </pc:spChg>
        <pc:spChg chg="del">
          <ac:chgData name="Guilherme Augusto Amorim Terrell" userId="S::g168899@m.unicamp.br::2c6e17d6-8bc0-4f1b-812b-6d1373de03b6" providerId="AD" clId="Web-{6B03ED4C-A2A6-3252-3742-6EC5814F4050}" dt="2024-11-21T00:57:59.294" v="1283"/>
          <ac:spMkLst>
            <pc:docMk/>
            <pc:sldMk cId="3208786559" sldId="285"/>
            <ac:spMk id="6" creationId="{71D3426E-B22C-8EB3-1131-C3BF434CCB86}"/>
          </ac:spMkLst>
        </pc:spChg>
        <pc:picChg chg="del">
          <ac:chgData name="Guilherme Augusto Amorim Terrell" userId="S::g168899@m.unicamp.br::2c6e17d6-8bc0-4f1b-812b-6d1373de03b6" providerId="AD" clId="Web-{6B03ED4C-A2A6-3252-3742-6EC5814F4050}" dt="2024-11-21T00:58:06.778" v="1286"/>
          <ac:picMkLst>
            <pc:docMk/>
            <pc:sldMk cId="3208786559" sldId="285"/>
            <ac:picMk id="3" creationId="{41233DB2-F062-22C7-98A1-AF7E0205385B}"/>
          </ac:picMkLst>
        </pc:picChg>
        <pc:picChg chg="del">
          <ac:chgData name="Guilherme Augusto Amorim Terrell" userId="S::g168899@m.unicamp.br::2c6e17d6-8bc0-4f1b-812b-6d1373de03b6" providerId="AD" clId="Web-{6B03ED4C-A2A6-3252-3742-6EC5814F4050}" dt="2024-11-21T00:58:04.778" v="1285"/>
          <ac:picMkLst>
            <pc:docMk/>
            <pc:sldMk cId="3208786559" sldId="285"/>
            <ac:picMk id="7" creationId="{1B610E78-AA24-3AE9-F98B-0F1C7CAE44CE}"/>
          </ac:picMkLst>
        </pc:picChg>
      </pc:sldChg>
    </pc:docChg>
  </pc:docChgLst>
  <pc:docChgLst>
    <pc:chgData name="Guilherme Augusto Amorim Terrell" userId="S::g168899@m.unicamp.br::2c6e17d6-8bc0-4f1b-812b-6d1373de03b6" providerId="AD" clId="Web-{C8BBCC08-D099-E149-5E2F-236A230F57F0}"/>
    <pc:docChg chg="addSld delSld modSld sldOrd">
      <pc:chgData name="Guilherme Augusto Amorim Terrell" userId="S::g168899@m.unicamp.br::2c6e17d6-8bc0-4f1b-812b-6d1373de03b6" providerId="AD" clId="Web-{C8BBCC08-D099-E149-5E2F-236A230F57F0}" dt="2024-11-16T17:01:04.348" v="558" actId="20577"/>
      <pc:docMkLst>
        <pc:docMk/>
      </pc:docMkLst>
      <pc:sldChg chg="modSp">
        <pc:chgData name="Guilherme Augusto Amorim Terrell" userId="S::g168899@m.unicamp.br::2c6e17d6-8bc0-4f1b-812b-6d1373de03b6" providerId="AD" clId="Web-{C8BBCC08-D099-E149-5E2F-236A230F57F0}" dt="2024-11-16T16:48:30.015" v="446" actId="20577"/>
        <pc:sldMkLst>
          <pc:docMk/>
          <pc:sldMk cId="3715502161" sldId="258"/>
        </pc:sldMkLst>
        <pc:spChg chg="mod">
          <ac:chgData name="Guilherme Augusto Amorim Terrell" userId="S::g168899@m.unicamp.br::2c6e17d6-8bc0-4f1b-812b-6d1373de03b6" providerId="AD" clId="Web-{C8BBCC08-D099-E149-5E2F-236A230F57F0}" dt="2024-11-16T16:48:30.015" v="446" actId="20577"/>
          <ac:spMkLst>
            <pc:docMk/>
            <pc:sldMk cId="3715502161" sldId="258"/>
            <ac:spMk id="19" creationId="{782B7DC4-B40C-4E33-277E-B4DD3103B8EC}"/>
          </ac:spMkLst>
        </pc:spChg>
      </pc:sldChg>
      <pc:sldChg chg="modSp">
        <pc:chgData name="Guilherme Augusto Amorim Terrell" userId="S::g168899@m.unicamp.br::2c6e17d6-8bc0-4f1b-812b-6d1373de03b6" providerId="AD" clId="Web-{C8BBCC08-D099-E149-5E2F-236A230F57F0}" dt="2024-11-16T16:48:39.656" v="448" actId="20577"/>
        <pc:sldMkLst>
          <pc:docMk/>
          <pc:sldMk cId="1934705078" sldId="259"/>
        </pc:sldMkLst>
        <pc:spChg chg="mod">
          <ac:chgData name="Guilherme Augusto Amorim Terrell" userId="S::g168899@m.unicamp.br::2c6e17d6-8bc0-4f1b-812b-6d1373de03b6" providerId="AD" clId="Web-{C8BBCC08-D099-E149-5E2F-236A230F57F0}" dt="2024-11-16T16:48:39.656" v="448" actId="20577"/>
          <ac:spMkLst>
            <pc:docMk/>
            <pc:sldMk cId="1934705078" sldId="259"/>
            <ac:spMk id="4" creationId="{799922BE-2415-C753-A26E-51FFE808B430}"/>
          </ac:spMkLst>
        </pc:spChg>
        <pc:spChg chg="mod">
          <ac:chgData name="Guilherme Augusto Amorim Terrell" userId="S::g168899@m.unicamp.br::2c6e17d6-8bc0-4f1b-812b-6d1373de03b6" providerId="AD" clId="Web-{C8BBCC08-D099-E149-5E2F-236A230F57F0}" dt="2024-11-16T16:39:37.595" v="433" actId="1076"/>
          <ac:spMkLst>
            <pc:docMk/>
            <pc:sldMk cId="1934705078" sldId="259"/>
            <ac:spMk id="5" creationId="{39B5EEBF-C024-4D74-97F3-F9457F3F2CB7}"/>
          </ac:spMkLst>
        </pc:spChg>
        <pc:spChg chg="mod">
          <ac:chgData name="Guilherme Augusto Amorim Terrell" userId="S::g168899@m.unicamp.br::2c6e17d6-8bc0-4f1b-812b-6d1373de03b6" providerId="AD" clId="Web-{C8BBCC08-D099-E149-5E2F-236A230F57F0}" dt="2024-11-16T16:38:43.859" v="380" actId="1076"/>
          <ac:spMkLst>
            <pc:docMk/>
            <pc:sldMk cId="1934705078" sldId="259"/>
            <ac:spMk id="8" creationId="{ED0230CF-2413-DA3C-42C0-CC38825A9420}"/>
          </ac:spMkLst>
        </pc:spChg>
        <pc:picChg chg="mod">
          <ac:chgData name="Guilherme Augusto Amorim Terrell" userId="S::g168899@m.unicamp.br::2c6e17d6-8bc0-4f1b-812b-6d1373de03b6" providerId="AD" clId="Web-{C8BBCC08-D099-E149-5E2F-236A230F57F0}" dt="2024-11-16T16:39:43.721" v="435" actId="1076"/>
          <ac:picMkLst>
            <pc:docMk/>
            <pc:sldMk cId="1934705078" sldId="259"/>
            <ac:picMk id="7" creationId="{4D021913-F790-F19C-8410-E20751E25221}"/>
          </ac:picMkLst>
        </pc:picChg>
        <pc:picChg chg="mod">
          <ac:chgData name="Guilherme Augusto Amorim Terrell" userId="S::g168899@m.unicamp.br::2c6e17d6-8bc0-4f1b-812b-6d1373de03b6" providerId="AD" clId="Web-{C8BBCC08-D099-E149-5E2F-236A230F57F0}" dt="2024-11-16T16:39:47.768" v="436" actId="1076"/>
          <ac:picMkLst>
            <pc:docMk/>
            <pc:sldMk cId="1934705078" sldId="259"/>
            <ac:picMk id="10" creationId="{694BD385-C010-9D97-0FEA-9DFCA9680690}"/>
          </ac:picMkLst>
        </pc:picChg>
      </pc:sldChg>
      <pc:sldChg chg="modSp">
        <pc:chgData name="Guilherme Augusto Amorim Terrell" userId="S::g168899@m.unicamp.br::2c6e17d6-8bc0-4f1b-812b-6d1373de03b6" providerId="AD" clId="Web-{C8BBCC08-D099-E149-5E2F-236A230F57F0}" dt="2024-11-16T13:52:45.236" v="35" actId="20577"/>
        <pc:sldMkLst>
          <pc:docMk/>
          <pc:sldMk cId="3568840490" sldId="261"/>
        </pc:sldMkLst>
        <pc:spChg chg="mod">
          <ac:chgData name="Guilherme Augusto Amorim Terrell" userId="S::g168899@m.unicamp.br::2c6e17d6-8bc0-4f1b-812b-6d1373de03b6" providerId="AD" clId="Web-{C8BBCC08-D099-E149-5E2F-236A230F57F0}" dt="2024-11-16T13:52:45.236" v="35" actId="20577"/>
          <ac:spMkLst>
            <pc:docMk/>
            <pc:sldMk cId="3568840490" sldId="261"/>
            <ac:spMk id="3" creationId="{3A318934-0F19-ED0A-0C3F-1B9B4C8D3B36}"/>
          </ac:spMkLst>
        </pc:spChg>
      </pc:sldChg>
      <pc:sldChg chg="modSp">
        <pc:chgData name="Guilherme Augusto Amorim Terrell" userId="S::g168899@m.unicamp.br::2c6e17d6-8bc0-4f1b-812b-6d1373de03b6" providerId="AD" clId="Web-{C8BBCC08-D099-E149-5E2F-236A230F57F0}" dt="2024-11-16T16:56:57.166" v="456" actId="20577"/>
        <pc:sldMkLst>
          <pc:docMk/>
          <pc:sldMk cId="45817357" sldId="262"/>
        </pc:sldMkLst>
        <pc:spChg chg="mod">
          <ac:chgData name="Guilherme Augusto Amorim Terrell" userId="S::g168899@m.unicamp.br::2c6e17d6-8bc0-4f1b-812b-6d1373de03b6" providerId="AD" clId="Web-{C8BBCC08-D099-E149-5E2F-236A230F57F0}" dt="2024-11-16T16:56:57.166" v="456" actId="20577"/>
          <ac:spMkLst>
            <pc:docMk/>
            <pc:sldMk cId="45817357" sldId="262"/>
            <ac:spMk id="2" creationId="{533943FB-7D92-46EB-807C-C201EE74FA16}"/>
          </ac:spMkLst>
        </pc:spChg>
      </pc:sldChg>
      <pc:sldChg chg="del">
        <pc:chgData name="Guilherme Augusto Amorim Terrell" userId="S::g168899@m.unicamp.br::2c6e17d6-8bc0-4f1b-812b-6d1373de03b6" providerId="AD" clId="Web-{C8BBCC08-D099-E149-5E2F-236A230F57F0}" dt="2024-11-16T16:38:07.575" v="375"/>
        <pc:sldMkLst>
          <pc:docMk/>
          <pc:sldMk cId="1732070834" sldId="263"/>
        </pc:sldMkLst>
      </pc:sldChg>
      <pc:sldChg chg="modSp">
        <pc:chgData name="Guilherme Augusto Amorim Terrell" userId="S::g168899@m.unicamp.br::2c6e17d6-8bc0-4f1b-812b-6d1373de03b6" providerId="AD" clId="Web-{C8BBCC08-D099-E149-5E2F-236A230F57F0}" dt="2024-11-16T16:47:56.389" v="442" actId="20577"/>
        <pc:sldMkLst>
          <pc:docMk/>
          <pc:sldMk cId="2434026410" sldId="265"/>
        </pc:sldMkLst>
        <pc:spChg chg="mod">
          <ac:chgData name="Guilherme Augusto Amorim Terrell" userId="S::g168899@m.unicamp.br::2c6e17d6-8bc0-4f1b-812b-6d1373de03b6" providerId="AD" clId="Web-{C8BBCC08-D099-E149-5E2F-236A230F57F0}" dt="2024-11-16T16:47:56.389" v="442" actId="20577"/>
          <ac:spMkLst>
            <pc:docMk/>
            <pc:sldMk cId="2434026410" sldId="265"/>
            <ac:spMk id="19" creationId="{782B7DC4-B40C-4E33-277E-B4DD3103B8EC}"/>
          </ac:spMkLst>
        </pc:spChg>
      </pc:sldChg>
      <pc:sldChg chg="addSp delSp modSp">
        <pc:chgData name="Guilherme Augusto Amorim Terrell" userId="S::g168899@m.unicamp.br::2c6e17d6-8bc0-4f1b-812b-6d1373de03b6" providerId="AD" clId="Web-{C8BBCC08-D099-E149-5E2F-236A230F57F0}" dt="2024-11-16T16:48:21.077" v="444" actId="20577"/>
        <pc:sldMkLst>
          <pc:docMk/>
          <pc:sldMk cId="2635811563" sldId="266"/>
        </pc:sldMkLst>
        <pc:spChg chg="add del mod">
          <ac:chgData name="Guilherme Augusto Amorim Terrell" userId="S::g168899@m.unicamp.br::2c6e17d6-8bc0-4f1b-812b-6d1373de03b6" providerId="AD" clId="Web-{C8BBCC08-D099-E149-5E2F-236A230F57F0}" dt="2024-11-16T15:21:46.122" v="71"/>
          <ac:spMkLst>
            <pc:docMk/>
            <pc:sldMk cId="2635811563" sldId="266"/>
            <ac:spMk id="2" creationId="{F2B55F69-DE49-0AB3-096F-0B6D7CCD48BC}"/>
          </ac:spMkLst>
        </pc:spChg>
        <pc:spChg chg="add del mod">
          <ac:chgData name="Guilherme Augusto Amorim Terrell" userId="S::g168899@m.unicamp.br::2c6e17d6-8bc0-4f1b-812b-6d1373de03b6" providerId="AD" clId="Web-{C8BBCC08-D099-E149-5E2F-236A230F57F0}" dt="2024-11-16T16:20:48.661" v="75"/>
          <ac:spMkLst>
            <pc:docMk/>
            <pc:sldMk cId="2635811563" sldId="266"/>
            <ac:spMk id="4" creationId="{FF3109A6-014D-7B8E-14F3-53F69209CA38}"/>
          </ac:spMkLst>
        </pc:spChg>
        <pc:spChg chg="mod">
          <ac:chgData name="Guilherme Augusto Amorim Terrell" userId="S::g168899@m.unicamp.br::2c6e17d6-8bc0-4f1b-812b-6d1373de03b6" providerId="AD" clId="Web-{C8BBCC08-D099-E149-5E2F-236A230F57F0}" dt="2024-11-16T13:59:07.143" v="40" actId="20577"/>
          <ac:spMkLst>
            <pc:docMk/>
            <pc:sldMk cId="2635811563" sldId="266"/>
            <ac:spMk id="5" creationId="{4F20C454-D447-9D4B-2816-CA307C736E5A}"/>
          </ac:spMkLst>
        </pc:spChg>
        <pc:spChg chg="mod">
          <ac:chgData name="Guilherme Augusto Amorim Terrell" userId="S::g168899@m.unicamp.br::2c6e17d6-8bc0-4f1b-812b-6d1373de03b6" providerId="AD" clId="Web-{C8BBCC08-D099-E149-5E2F-236A230F57F0}" dt="2024-11-16T15:21:37.653" v="67" actId="1076"/>
          <ac:spMkLst>
            <pc:docMk/>
            <pc:sldMk cId="2635811563" sldId="266"/>
            <ac:spMk id="6" creationId="{CF31CAE7-2580-1FD3-3DCE-AB21A62B8718}"/>
          </ac:spMkLst>
        </pc:spChg>
        <pc:spChg chg="mod">
          <ac:chgData name="Guilherme Augusto Amorim Terrell" userId="S::g168899@m.unicamp.br::2c6e17d6-8bc0-4f1b-812b-6d1373de03b6" providerId="AD" clId="Web-{C8BBCC08-D099-E149-5E2F-236A230F57F0}" dt="2024-11-16T15:21:28.621" v="66" actId="1076"/>
          <ac:spMkLst>
            <pc:docMk/>
            <pc:sldMk cId="2635811563" sldId="266"/>
            <ac:spMk id="11" creationId="{F7BFEF97-1E05-0FA3-DA66-F4D7DEDA34C0}"/>
          </ac:spMkLst>
        </pc:spChg>
        <pc:spChg chg="mod">
          <ac:chgData name="Guilherme Augusto Amorim Terrell" userId="S::g168899@m.unicamp.br::2c6e17d6-8bc0-4f1b-812b-6d1373de03b6" providerId="AD" clId="Web-{C8BBCC08-D099-E149-5E2F-236A230F57F0}" dt="2024-11-16T16:48:21.077" v="444" actId="20577"/>
          <ac:spMkLst>
            <pc:docMk/>
            <pc:sldMk cId="2635811563" sldId="266"/>
            <ac:spMk id="19" creationId="{782B7DC4-B40C-4E33-277E-B4DD3103B8EC}"/>
          </ac:spMkLst>
        </pc:spChg>
      </pc:sldChg>
      <pc:sldChg chg="addSp modSp">
        <pc:chgData name="Guilherme Augusto Amorim Terrell" userId="S::g168899@m.unicamp.br::2c6e17d6-8bc0-4f1b-812b-6d1373de03b6" providerId="AD" clId="Web-{C8BBCC08-D099-E149-5E2F-236A230F57F0}" dt="2024-11-16T16:47:44.904" v="440" actId="20577"/>
        <pc:sldMkLst>
          <pc:docMk/>
          <pc:sldMk cId="684886909" sldId="267"/>
        </pc:sldMkLst>
        <pc:spChg chg="mod">
          <ac:chgData name="Guilherme Augusto Amorim Terrell" userId="S::g168899@m.unicamp.br::2c6e17d6-8bc0-4f1b-812b-6d1373de03b6" providerId="AD" clId="Web-{C8BBCC08-D099-E149-5E2F-236A230F57F0}" dt="2024-11-16T13:58:53.423" v="39" actId="20577"/>
          <ac:spMkLst>
            <pc:docMk/>
            <pc:sldMk cId="684886909" sldId="267"/>
            <ac:spMk id="5" creationId="{4F20C454-D447-9D4B-2816-CA307C736E5A}"/>
          </ac:spMkLst>
        </pc:spChg>
        <pc:spChg chg="mod">
          <ac:chgData name="Guilherme Augusto Amorim Terrell" userId="S::g168899@m.unicamp.br::2c6e17d6-8bc0-4f1b-812b-6d1373de03b6" providerId="AD" clId="Web-{C8BBCC08-D099-E149-5E2F-236A230F57F0}" dt="2024-11-16T16:47:44.904" v="440" actId="20577"/>
          <ac:spMkLst>
            <pc:docMk/>
            <pc:sldMk cId="684886909" sldId="267"/>
            <ac:spMk id="19" creationId="{782B7DC4-B40C-4E33-277E-B4DD3103B8EC}"/>
          </ac:spMkLst>
        </pc:spChg>
        <pc:picChg chg="add mod">
          <ac:chgData name="Guilherme Augusto Amorim Terrell" userId="S::g168899@m.unicamp.br::2c6e17d6-8bc0-4f1b-812b-6d1373de03b6" providerId="AD" clId="Web-{C8BBCC08-D099-E149-5E2F-236A230F57F0}" dt="2024-11-16T13:58:18.734" v="37" actId="1076"/>
          <ac:picMkLst>
            <pc:docMk/>
            <pc:sldMk cId="684886909" sldId="267"/>
            <ac:picMk id="2" creationId="{B60775E6-8683-CB52-6213-2E4087B0F7AB}"/>
          </ac:picMkLst>
        </pc:picChg>
      </pc:sldChg>
      <pc:sldChg chg="new del">
        <pc:chgData name="Guilherme Augusto Amorim Terrell" userId="S::g168899@m.unicamp.br::2c6e17d6-8bc0-4f1b-812b-6d1373de03b6" providerId="AD" clId="Web-{C8BBCC08-D099-E149-5E2F-236A230F57F0}" dt="2024-11-16T16:23:11.541" v="78"/>
        <pc:sldMkLst>
          <pc:docMk/>
          <pc:sldMk cId="1633178853" sldId="268"/>
        </pc:sldMkLst>
      </pc:sldChg>
      <pc:sldChg chg="addSp delSp modSp add del replId">
        <pc:chgData name="Guilherme Augusto Amorim Terrell" userId="S::g168899@m.unicamp.br::2c6e17d6-8bc0-4f1b-812b-6d1373de03b6" providerId="AD" clId="Web-{C8BBCC08-D099-E149-5E2F-236A230F57F0}" dt="2024-11-16T16:21:00.067" v="76"/>
        <pc:sldMkLst>
          <pc:docMk/>
          <pc:sldMk cId="1973110178" sldId="268"/>
        </pc:sldMkLst>
        <pc:spChg chg="add del mod">
          <ac:chgData name="Guilherme Augusto Amorim Terrell" userId="S::g168899@m.unicamp.br::2c6e17d6-8bc0-4f1b-812b-6d1373de03b6" providerId="AD" clId="Web-{C8BBCC08-D099-E149-5E2F-236A230F57F0}" dt="2024-11-16T15:11:30.317" v="58"/>
          <ac:spMkLst>
            <pc:docMk/>
            <pc:sldMk cId="1973110178" sldId="268"/>
            <ac:spMk id="3" creationId="{D4FA9EAE-CF6C-7622-4143-B01EE0434E0F}"/>
          </ac:spMkLst>
        </pc:spChg>
        <pc:spChg chg="del">
          <ac:chgData name="Guilherme Augusto Amorim Terrell" userId="S::g168899@m.unicamp.br::2c6e17d6-8bc0-4f1b-812b-6d1373de03b6" providerId="AD" clId="Web-{C8BBCC08-D099-E149-5E2F-236A230F57F0}" dt="2024-11-16T15:10:57.467" v="57"/>
          <ac:spMkLst>
            <pc:docMk/>
            <pc:sldMk cId="1973110178" sldId="268"/>
            <ac:spMk id="5" creationId="{4F20C454-D447-9D4B-2816-CA307C736E5A}"/>
          </ac:spMkLst>
        </pc:spChg>
        <pc:spChg chg="del">
          <ac:chgData name="Guilherme Augusto Amorim Terrell" userId="S::g168899@m.unicamp.br::2c6e17d6-8bc0-4f1b-812b-6d1373de03b6" providerId="AD" clId="Web-{C8BBCC08-D099-E149-5E2F-236A230F57F0}" dt="2024-11-16T15:10:49.951" v="55"/>
          <ac:spMkLst>
            <pc:docMk/>
            <pc:sldMk cId="1973110178" sldId="268"/>
            <ac:spMk id="6" creationId="{CF31CAE7-2580-1FD3-3DCE-AB21A62B8718}"/>
          </ac:spMkLst>
        </pc:spChg>
        <pc:spChg chg="del">
          <ac:chgData name="Guilherme Augusto Amorim Terrell" userId="S::g168899@m.unicamp.br::2c6e17d6-8bc0-4f1b-812b-6d1373de03b6" providerId="AD" clId="Web-{C8BBCC08-D099-E149-5E2F-236A230F57F0}" dt="2024-11-16T15:10:53.904" v="56"/>
          <ac:spMkLst>
            <pc:docMk/>
            <pc:sldMk cId="1973110178" sldId="268"/>
            <ac:spMk id="11" creationId="{F7BFEF97-1E05-0FA3-DA66-F4D7DEDA34C0}"/>
          </ac:spMkLst>
        </pc:spChg>
        <pc:picChg chg="add mod">
          <ac:chgData name="Guilherme Augusto Amorim Terrell" userId="S::g168899@m.unicamp.br::2c6e17d6-8bc0-4f1b-812b-6d1373de03b6" providerId="AD" clId="Web-{C8BBCC08-D099-E149-5E2F-236A230F57F0}" dt="2024-11-16T15:11:41.208" v="61" actId="14100"/>
          <ac:picMkLst>
            <pc:docMk/>
            <pc:sldMk cId="1973110178" sldId="268"/>
            <ac:picMk id="4" creationId="{7999859A-960C-0F19-67F5-E508D3A55369}"/>
          </ac:picMkLst>
        </pc:picChg>
      </pc:sldChg>
      <pc:sldChg chg="delSp modSp add ord replId">
        <pc:chgData name="Guilherme Augusto Amorim Terrell" userId="S::g168899@m.unicamp.br::2c6e17d6-8bc0-4f1b-812b-6d1373de03b6" providerId="AD" clId="Web-{C8BBCC08-D099-E149-5E2F-236A230F57F0}" dt="2024-11-16T16:37:00.650" v="374"/>
        <pc:sldMkLst>
          <pc:docMk/>
          <pc:sldMk cId="2803906514" sldId="268"/>
        </pc:sldMkLst>
        <pc:spChg chg="mod">
          <ac:chgData name="Guilherme Augusto Amorim Terrell" userId="S::g168899@m.unicamp.br::2c6e17d6-8bc0-4f1b-812b-6d1373de03b6" providerId="AD" clId="Web-{C8BBCC08-D099-E149-5E2F-236A230F57F0}" dt="2024-11-16T16:35:41.816" v="373" actId="20577"/>
          <ac:spMkLst>
            <pc:docMk/>
            <pc:sldMk cId="2803906514" sldId="268"/>
            <ac:spMk id="5" creationId="{4F20C454-D447-9D4B-2816-CA307C736E5A}"/>
          </ac:spMkLst>
        </pc:spChg>
        <pc:spChg chg="del">
          <ac:chgData name="Guilherme Augusto Amorim Terrell" userId="S::g168899@m.unicamp.br::2c6e17d6-8bc0-4f1b-812b-6d1373de03b6" providerId="AD" clId="Web-{C8BBCC08-D099-E149-5E2F-236A230F57F0}" dt="2024-11-16T16:24:05.485" v="83"/>
          <ac:spMkLst>
            <pc:docMk/>
            <pc:sldMk cId="2803906514" sldId="268"/>
            <ac:spMk id="6" creationId="{CF31CAE7-2580-1FD3-3DCE-AB21A62B8718}"/>
          </ac:spMkLst>
        </pc:spChg>
        <pc:spChg chg="del">
          <ac:chgData name="Guilherme Augusto Amorim Terrell" userId="S::g168899@m.unicamp.br::2c6e17d6-8bc0-4f1b-812b-6d1373de03b6" providerId="AD" clId="Web-{C8BBCC08-D099-E149-5E2F-236A230F57F0}" dt="2024-11-16T16:24:08.313" v="84"/>
          <ac:spMkLst>
            <pc:docMk/>
            <pc:sldMk cId="2803906514" sldId="268"/>
            <ac:spMk id="11" creationId="{F7BFEF97-1E05-0FA3-DA66-F4D7DEDA34C0}"/>
          </ac:spMkLst>
        </pc:spChg>
        <pc:spChg chg="mod">
          <ac:chgData name="Guilherme Augusto Amorim Terrell" userId="S::g168899@m.unicamp.br::2c6e17d6-8bc0-4f1b-812b-6d1373de03b6" providerId="AD" clId="Web-{C8BBCC08-D099-E149-5E2F-236A230F57F0}" dt="2024-11-16T16:24:01.375" v="82" actId="20577"/>
          <ac:spMkLst>
            <pc:docMk/>
            <pc:sldMk cId="2803906514" sldId="268"/>
            <ac:spMk id="19" creationId="{782B7DC4-B40C-4E33-277E-B4DD3103B8EC}"/>
          </ac:spMkLst>
        </pc:spChg>
      </pc:sldChg>
      <pc:sldChg chg="add replId">
        <pc:chgData name="Guilherme Augusto Amorim Terrell" userId="S::g168899@m.unicamp.br::2c6e17d6-8bc0-4f1b-812b-6d1373de03b6" providerId="AD" clId="Web-{C8BBCC08-D099-E149-5E2F-236A230F57F0}" dt="2024-11-16T16:49:48.081" v="449"/>
        <pc:sldMkLst>
          <pc:docMk/>
          <pc:sldMk cId="1827079443" sldId="269"/>
        </pc:sldMkLst>
      </pc:sldChg>
      <pc:sldChg chg="modSp add replId">
        <pc:chgData name="Guilherme Augusto Amorim Terrell" userId="S::g168899@m.unicamp.br::2c6e17d6-8bc0-4f1b-812b-6d1373de03b6" providerId="AD" clId="Web-{C8BBCC08-D099-E149-5E2F-236A230F57F0}" dt="2024-11-16T17:01:04.348" v="558" actId="20577"/>
        <pc:sldMkLst>
          <pc:docMk/>
          <pc:sldMk cId="1947563054" sldId="270"/>
        </pc:sldMkLst>
        <pc:spChg chg="mod">
          <ac:chgData name="Guilherme Augusto Amorim Terrell" userId="S::g168899@m.unicamp.br::2c6e17d6-8bc0-4f1b-812b-6d1373de03b6" providerId="AD" clId="Web-{C8BBCC08-D099-E149-5E2F-236A230F57F0}" dt="2024-11-16T16:57:10.026" v="457" actId="20577"/>
          <ac:spMkLst>
            <pc:docMk/>
            <pc:sldMk cId="1947563054" sldId="270"/>
            <ac:spMk id="2" creationId="{533943FB-7D92-46EB-807C-C201EE74FA16}"/>
          </ac:spMkLst>
        </pc:spChg>
        <pc:spChg chg="mod">
          <ac:chgData name="Guilherme Augusto Amorim Terrell" userId="S::g168899@m.unicamp.br::2c6e17d6-8bc0-4f1b-812b-6d1373de03b6" providerId="AD" clId="Web-{C8BBCC08-D099-E149-5E2F-236A230F57F0}" dt="2024-11-16T17:01:04.348" v="558" actId="20577"/>
          <ac:spMkLst>
            <pc:docMk/>
            <pc:sldMk cId="1947563054" sldId="270"/>
            <ac:spMk id="3" creationId="{02B568BF-70A8-AD50-1FD8-265E8A05A4D3}"/>
          </ac:spMkLst>
        </pc:spChg>
      </pc:sldChg>
    </pc:docChg>
  </pc:docChgLst>
  <pc:docChgLst>
    <pc:chgData name="Guilherme Augusto Amorim Terrell" userId="S::g168899@m.unicamp.br::2c6e17d6-8bc0-4f1b-812b-6d1373de03b6" providerId="AD" clId="Web-{1588B77F-F9BB-D593-F781-0507905AF017}"/>
    <pc:docChg chg="addSld delSld modSld sldOrd">
      <pc:chgData name="Guilherme Augusto Amorim Terrell" userId="S::g168899@m.unicamp.br::2c6e17d6-8bc0-4f1b-812b-6d1373de03b6" providerId="AD" clId="Web-{1588B77F-F9BB-D593-F781-0507905AF017}" dt="2024-11-28T01:55:56.123" v="849"/>
      <pc:docMkLst>
        <pc:docMk/>
      </pc:docMkLst>
      <pc:sldChg chg="del">
        <pc:chgData name="Guilherme Augusto Amorim Terrell" userId="S::g168899@m.unicamp.br::2c6e17d6-8bc0-4f1b-812b-6d1373de03b6" providerId="AD" clId="Web-{1588B77F-F9BB-D593-F781-0507905AF017}" dt="2024-11-27T23:49:32.811" v="61"/>
        <pc:sldMkLst>
          <pc:docMk/>
          <pc:sldMk cId="1934705078" sldId="259"/>
        </pc:sldMkLst>
      </pc:sldChg>
      <pc:sldChg chg="addSp delSp modSp del mod setBg">
        <pc:chgData name="Guilherme Augusto Amorim Terrell" userId="S::g168899@m.unicamp.br::2c6e17d6-8bc0-4f1b-812b-6d1373de03b6" providerId="AD" clId="Web-{1588B77F-F9BB-D593-F781-0507905AF017}" dt="2024-11-28T00:11:31.778" v="109"/>
        <pc:sldMkLst>
          <pc:docMk/>
          <pc:sldMk cId="3568840490" sldId="261"/>
        </pc:sldMkLst>
        <pc:spChg chg="mod">
          <ac:chgData name="Guilherme Augusto Amorim Terrell" userId="S::g168899@m.unicamp.br::2c6e17d6-8bc0-4f1b-812b-6d1373de03b6" providerId="AD" clId="Web-{1588B77F-F9BB-D593-F781-0507905AF017}" dt="2024-11-27T23:57:48.265" v="64"/>
          <ac:spMkLst>
            <pc:docMk/>
            <pc:sldMk cId="3568840490" sldId="261"/>
            <ac:spMk id="2" creationId="{C267ACFB-52E2-5938-B8D6-78F6693FF2A6}"/>
          </ac:spMkLst>
        </pc:spChg>
        <pc:spChg chg="del">
          <ac:chgData name="Guilherme Augusto Amorim Terrell" userId="S::g168899@m.unicamp.br::2c6e17d6-8bc0-4f1b-812b-6d1373de03b6" providerId="AD" clId="Web-{1588B77F-F9BB-D593-F781-0507905AF017}" dt="2024-11-27T23:57:48.265" v="64"/>
          <ac:spMkLst>
            <pc:docMk/>
            <pc:sldMk cId="3568840490" sldId="261"/>
            <ac:spMk id="3" creationId="{3A318934-0F19-ED0A-0C3F-1B9B4C8D3B36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7T23:57:48.265" v="64"/>
          <ac:spMkLst>
            <pc:docMk/>
            <pc:sldMk cId="3568840490" sldId="261"/>
            <ac:spMk id="9" creationId="{BACC6370-2D7E-4714-9D71-7542949D7D5D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7T23:57:48.265" v="64"/>
          <ac:spMkLst>
            <pc:docMk/>
            <pc:sldMk cId="3568840490" sldId="261"/>
            <ac:spMk id="11" creationId="{F68B3F68-107C-434F-AA38-110D5EA91B85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7T23:57:48.265" v="64"/>
          <ac:spMkLst>
            <pc:docMk/>
            <pc:sldMk cId="3568840490" sldId="261"/>
            <ac:spMk id="13" creationId="{AAD0DBB9-1A4B-4391-81D4-CB19F9AB918A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7T23:57:48.265" v="64"/>
          <ac:spMkLst>
            <pc:docMk/>
            <pc:sldMk cId="3568840490" sldId="261"/>
            <ac:spMk id="15" creationId="{063BBA22-50EA-4C4D-BE05-F1CE4E63AA56}"/>
          </ac:spMkLst>
        </pc:spChg>
        <pc:graphicFrameChg chg="add">
          <ac:chgData name="Guilherme Augusto Amorim Terrell" userId="S::g168899@m.unicamp.br::2c6e17d6-8bc0-4f1b-812b-6d1373de03b6" providerId="AD" clId="Web-{1588B77F-F9BB-D593-F781-0507905AF017}" dt="2024-11-27T23:57:48.265" v="64"/>
          <ac:graphicFrameMkLst>
            <pc:docMk/>
            <pc:sldMk cId="3568840490" sldId="261"/>
            <ac:graphicFrameMk id="5" creationId="{88031FC9-8F77-DB06-543A-11480432E053}"/>
          </ac:graphicFrameMkLst>
        </pc:graphicFrameChg>
      </pc:sldChg>
      <pc:sldChg chg="addSp delSp modSp mod setBg">
        <pc:chgData name="Guilherme Augusto Amorim Terrell" userId="S::g168899@m.unicamp.br::2c6e17d6-8bc0-4f1b-812b-6d1373de03b6" providerId="AD" clId="Web-{1588B77F-F9BB-D593-F781-0507905AF017}" dt="2024-11-28T00:23:07.115" v="236" actId="1076"/>
        <pc:sldMkLst>
          <pc:docMk/>
          <pc:sldMk cId="45817357" sldId="262"/>
        </pc:sldMkLst>
        <pc:spChg chg="mod">
          <ac:chgData name="Guilherme Augusto Amorim Terrell" userId="S::g168899@m.unicamp.br::2c6e17d6-8bc0-4f1b-812b-6d1373de03b6" providerId="AD" clId="Web-{1588B77F-F9BB-D593-F781-0507905AF017}" dt="2024-11-28T00:14:31.034" v="119"/>
          <ac:spMkLst>
            <pc:docMk/>
            <pc:sldMk cId="45817357" sldId="262"/>
            <ac:spMk id="2" creationId="{533943FB-7D92-46EB-807C-C201EE74FA16}"/>
          </ac:spMkLst>
        </pc:spChg>
        <pc:spChg chg="add del mod">
          <ac:chgData name="Guilherme Augusto Amorim Terrell" userId="S::g168899@m.unicamp.br::2c6e17d6-8bc0-4f1b-812b-6d1373de03b6" providerId="AD" clId="Web-{1588B77F-F9BB-D593-F781-0507905AF017}" dt="2024-11-28T00:23:07.115" v="236" actId="1076"/>
          <ac:spMkLst>
            <pc:docMk/>
            <pc:sldMk cId="45817357" sldId="262"/>
            <ac:spMk id="3" creationId="{02B568BF-70A8-AD50-1FD8-265E8A05A4D3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14:31.034" v="119"/>
          <ac:spMkLst>
            <pc:docMk/>
            <pc:sldMk cId="45817357" sldId="262"/>
            <ac:spMk id="8" creationId="{1B15ED52-F352-441B-82BF-E0EA34836D08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3:23.376" v="113"/>
          <ac:spMkLst>
            <pc:docMk/>
            <pc:sldMk cId="45817357" sldId="262"/>
            <ac:spMk id="9" creationId="{BACC6370-2D7E-4714-9D71-7542949D7D5D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14:31.034" v="119"/>
          <ac:spMkLst>
            <pc:docMk/>
            <pc:sldMk cId="45817357" sldId="262"/>
            <ac:spMk id="10" creationId="{3B2E3793-BFE6-45A2-9B7B-E18844431C99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3:23.376" v="113"/>
          <ac:spMkLst>
            <pc:docMk/>
            <pc:sldMk cId="45817357" sldId="262"/>
            <ac:spMk id="11" creationId="{F68B3F68-107C-434F-AA38-110D5EA91B85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14:31.034" v="119"/>
          <ac:spMkLst>
            <pc:docMk/>
            <pc:sldMk cId="45817357" sldId="262"/>
            <ac:spMk id="12" creationId="{BC4C4868-CB8F-4AF9-9CDB-8108F2C19B67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3:23.376" v="113"/>
          <ac:spMkLst>
            <pc:docMk/>
            <pc:sldMk cId="45817357" sldId="262"/>
            <ac:spMk id="13" creationId="{AAD0DBB9-1A4B-4391-81D4-CB19F9AB918A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14:31.034" v="119"/>
          <ac:spMkLst>
            <pc:docMk/>
            <pc:sldMk cId="45817357" sldId="262"/>
            <ac:spMk id="14" creationId="{375E0459-6403-40CD-989D-56A4407CA12E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3:23.376" v="113"/>
          <ac:spMkLst>
            <pc:docMk/>
            <pc:sldMk cId="45817357" sldId="262"/>
            <ac:spMk id="15" creationId="{063BBA22-50EA-4C4D-BE05-F1CE4E63AA56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14:31.034" v="119"/>
          <ac:spMkLst>
            <pc:docMk/>
            <pc:sldMk cId="45817357" sldId="262"/>
            <ac:spMk id="16" creationId="{53E5B1A8-3AC9-4BD1-9BBC-78CA94F2D1BA}"/>
          </ac:spMkLst>
        </pc:spChg>
        <pc:spChg chg="add mod">
          <ac:chgData name="Guilherme Augusto Amorim Terrell" userId="S::g168899@m.unicamp.br::2c6e17d6-8bc0-4f1b-812b-6d1373de03b6" providerId="AD" clId="Web-{1588B77F-F9BB-D593-F781-0507905AF017}" dt="2024-11-28T00:22:16.113" v="229" actId="1076"/>
          <ac:spMkLst>
            <pc:docMk/>
            <pc:sldMk cId="45817357" sldId="262"/>
            <ac:spMk id="24" creationId="{ACF9BF0F-0484-5542-9F38-B872D78B5411}"/>
          </ac:spMkLst>
        </pc:spChg>
        <pc:spChg chg="add mod">
          <ac:chgData name="Guilherme Augusto Amorim Terrell" userId="S::g168899@m.unicamp.br::2c6e17d6-8bc0-4f1b-812b-6d1373de03b6" providerId="AD" clId="Web-{1588B77F-F9BB-D593-F781-0507905AF017}" dt="2024-11-28T00:19:31.420" v="186" actId="1076"/>
          <ac:spMkLst>
            <pc:docMk/>
            <pc:sldMk cId="45817357" sldId="262"/>
            <ac:spMk id="26" creationId="{CF5A6E92-95F3-7F3C-1CBB-DCA31E3A63C7}"/>
          </ac:spMkLst>
        </pc:spChg>
        <pc:graphicFrameChg chg="add del">
          <ac:chgData name="Guilherme Augusto Amorim Terrell" userId="S::g168899@m.unicamp.br::2c6e17d6-8bc0-4f1b-812b-6d1373de03b6" providerId="AD" clId="Web-{1588B77F-F9BB-D593-F781-0507905AF017}" dt="2024-11-28T00:13:23.376" v="113"/>
          <ac:graphicFrameMkLst>
            <pc:docMk/>
            <pc:sldMk cId="45817357" sldId="262"/>
            <ac:graphicFrameMk id="5" creationId="{8224BA03-9B31-52A7-3243-203D2CFFDE6D}"/>
          </ac:graphicFrameMkLst>
        </pc:graphicFrameChg>
        <pc:picChg chg="add del mod">
          <ac:chgData name="Guilherme Augusto Amorim Terrell" userId="S::g168899@m.unicamp.br::2c6e17d6-8bc0-4f1b-812b-6d1373de03b6" providerId="AD" clId="Web-{1588B77F-F9BB-D593-F781-0507905AF017}" dt="2024-11-28T00:14:17.737" v="118"/>
          <ac:picMkLst>
            <pc:docMk/>
            <pc:sldMk cId="45817357" sldId="262"/>
            <ac:picMk id="19" creationId="{3FDBEB6B-7071-935B-3034-1BFB289582F3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0:22:39.317" v="233" actId="1076"/>
          <ac:picMkLst>
            <pc:docMk/>
            <pc:sldMk cId="45817357" sldId="262"/>
            <ac:picMk id="20" creationId="{F7F41725-16B1-C516-8F59-0409902844AD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0:22:06.534" v="227" actId="14100"/>
          <ac:picMkLst>
            <pc:docMk/>
            <pc:sldMk cId="45817357" sldId="262"/>
            <ac:picMk id="21" creationId="{7B0D9AAA-13E0-CC95-D982-AFE663C591E4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0:22:01.862" v="226" actId="1076"/>
          <ac:picMkLst>
            <pc:docMk/>
            <pc:sldMk cId="45817357" sldId="262"/>
            <ac:picMk id="22" creationId="{3CE1BC6E-1D17-97D5-3A6D-46BC29D8E152}"/>
          </ac:picMkLst>
        </pc:picChg>
      </pc:sldChg>
      <pc:sldChg chg="addSp delSp modSp mod setBg">
        <pc:chgData name="Guilherme Augusto Amorim Terrell" userId="S::g168899@m.unicamp.br::2c6e17d6-8bc0-4f1b-812b-6d1373de03b6" providerId="AD" clId="Web-{1588B77F-F9BB-D593-F781-0507905AF017}" dt="2024-11-28T01:22:07.882" v="653"/>
        <pc:sldMkLst>
          <pc:docMk/>
          <pc:sldMk cId="2434026410" sldId="265"/>
        </pc:sldMkLst>
        <pc:spChg chg="add del mod">
          <ac:chgData name="Guilherme Augusto Amorim Terrell" userId="S::g168899@m.unicamp.br::2c6e17d6-8bc0-4f1b-812b-6d1373de03b6" providerId="AD" clId="Web-{1588B77F-F9BB-D593-F781-0507905AF017}" dt="2024-11-28T01:07:36.623" v="630"/>
          <ac:spMkLst>
            <pc:docMk/>
            <pc:sldMk cId="2434026410" sldId="265"/>
            <ac:spMk id="2" creationId="{C7EE6B69-D3B7-50A0-E3BE-9EB3F39D465F}"/>
          </ac:spMkLst>
        </pc:spChg>
        <pc:spChg chg="add del mod">
          <ac:chgData name="Guilherme Augusto Amorim Terrell" userId="S::g168899@m.unicamp.br::2c6e17d6-8bc0-4f1b-812b-6d1373de03b6" providerId="AD" clId="Web-{1588B77F-F9BB-D593-F781-0507905AF017}" dt="2024-11-28T01:21:51.147" v="651"/>
          <ac:spMkLst>
            <pc:docMk/>
            <pc:sldMk cId="2434026410" sldId="265"/>
            <ac:spMk id="3" creationId="{1C481C74-57BF-CF36-7962-68DA5FB529B1}"/>
          </ac:spMkLst>
        </pc:spChg>
        <pc:spChg chg="del mod">
          <ac:chgData name="Guilherme Augusto Amorim Terrell" userId="S::g168899@m.unicamp.br::2c6e17d6-8bc0-4f1b-812b-6d1373de03b6" providerId="AD" clId="Web-{1588B77F-F9BB-D593-F781-0507905AF017}" dt="2024-11-28T00:36:32.550" v="586"/>
          <ac:spMkLst>
            <pc:docMk/>
            <pc:sldMk cId="2434026410" sldId="265"/>
            <ac:spMk id="5" creationId="{4F20C454-D447-9D4B-2816-CA307C736E5A}"/>
          </ac:spMkLst>
        </pc:spChg>
        <pc:spChg chg="del">
          <ac:chgData name="Guilherme Augusto Amorim Terrell" userId="S::g168899@m.unicamp.br::2c6e17d6-8bc0-4f1b-812b-6d1373de03b6" providerId="AD" clId="Web-{1588B77F-F9BB-D593-F781-0507905AF017}" dt="2024-11-28T00:36:36.550" v="587"/>
          <ac:spMkLst>
            <pc:docMk/>
            <pc:sldMk cId="2434026410" sldId="265"/>
            <ac:spMk id="6" creationId="{CF31CAE7-2580-1FD3-3DCE-AB21A62B8718}"/>
          </ac:spMkLst>
        </pc:spChg>
        <pc:spChg chg="add mod">
          <ac:chgData name="Guilherme Augusto Amorim Terrell" userId="S::g168899@m.unicamp.br::2c6e17d6-8bc0-4f1b-812b-6d1373de03b6" providerId="AD" clId="Web-{1588B77F-F9BB-D593-F781-0507905AF017}" dt="2024-11-28T00:56:24.515" v="625" actId="1076"/>
          <ac:spMkLst>
            <pc:docMk/>
            <pc:sldMk cId="2434026410" sldId="265"/>
            <ac:spMk id="8" creationId="{268511AD-387D-6988-8573-71C69D4C131E}"/>
          </ac:spMkLst>
        </pc:spChg>
        <pc:spChg chg="add del mod">
          <ac:chgData name="Guilherme Augusto Amorim Terrell" userId="S::g168899@m.unicamp.br::2c6e17d6-8bc0-4f1b-812b-6d1373de03b6" providerId="AD" clId="Web-{1588B77F-F9BB-D593-F781-0507905AF017}" dt="2024-11-28T01:21:48.787" v="650"/>
          <ac:spMkLst>
            <pc:docMk/>
            <pc:sldMk cId="2434026410" sldId="265"/>
            <ac:spMk id="9" creationId="{764B042F-DBA7-0A4E-1AB0-A2F442CB4E72}"/>
          </ac:spMkLst>
        </pc:spChg>
        <pc:spChg chg="add del mod">
          <ac:chgData name="Guilherme Augusto Amorim Terrell" userId="S::g168899@m.unicamp.br::2c6e17d6-8bc0-4f1b-812b-6d1373de03b6" providerId="AD" clId="Web-{1588B77F-F9BB-D593-F781-0507905AF017}" dt="2024-11-28T01:22:07.882" v="653"/>
          <ac:spMkLst>
            <pc:docMk/>
            <pc:sldMk cId="2434026410" sldId="265"/>
            <ac:spMk id="11" creationId="{82AC2967-4298-AF08-5A18-893E552296E5}"/>
          </ac:spMkLst>
        </pc:spChg>
        <pc:spChg chg="del">
          <ac:chgData name="Guilherme Augusto Amorim Terrell" userId="S::g168899@m.unicamp.br::2c6e17d6-8bc0-4f1b-812b-6d1373de03b6" providerId="AD" clId="Web-{1588B77F-F9BB-D593-F781-0507905AF017}" dt="2024-11-28T00:36:41.519" v="588"/>
          <ac:spMkLst>
            <pc:docMk/>
            <pc:sldMk cId="2434026410" sldId="265"/>
            <ac:spMk id="11" creationId="{F7BFEF97-1E05-0FA3-DA66-F4D7DEDA34C0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1:21:51.772" v="652"/>
          <ac:spMkLst>
            <pc:docMk/>
            <pc:sldMk cId="2434026410" sldId="265"/>
            <ac:spMk id="13" creationId="{35572AC9-3C7B-234E-5959-C68431E8BA6B}"/>
          </ac:spMkLst>
        </pc:spChg>
        <pc:spChg chg="mod">
          <ac:chgData name="Guilherme Augusto Amorim Terrell" userId="S::g168899@m.unicamp.br::2c6e17d6-8bc0-4f1b-812b-6d1373de03b6" providerId="AD" clId="Web-{1588B77F-F9BB-D593-F781-0507905AF017}" dt="2024-11-28T00:41:10.544" v="602"/>
          <ac:spMkLst>
            <pc:docMk/>
            <pc:sldMk cId="2434026410" sldId="265"/>
            <ac:spMk id="19" creationId="{782B7DC4-B40C-4E33-277E-B4DD3103B8EC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41:10.544" v="602"/>
          <ac:spMkLst>
            <pc:docMk/>
            <pc:sldMk cId="2434026410" sldId="265"/>
            <ac:spMk id="24" creationId="{A8384FB5-9ADC-4DDC-881B-597D56F5B15D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41:10.544" v="602"/>
          <ac:spMkLst>
            <pc:docMk/>
            <pc:sldMk cId="2434026410" sldId="265"/>
            <ac:spMk id="26" creationId="{1199E1B1-A8C0-4FE8-A5A8-1CB41D69F857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41:10.544" v="602"/>
          <ac:spMkLst>
            <pc:docMk/>
            <pc:sldMk cId="2434026410" sldId="265"/>
            <ac:spMk id="28" creationId="{84A8DE83-DE75-4B41-9DB4-A7EC0B0DEC0B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41:10.544" v="602"/>
          <ac:spMkLst>
            <pc:docMk/>
            <pc:sldMk cId="2434026410" sldId="265"/>
            <ac:spMk id="30" creationId="{A7009A0A-BEF5-4EAC-AF15-E4F9F002E239}"/>
          </ac:spMkLst>
        </pc:spChg>
        <pc:picChg chg="add mod">
          <ac:chgData name="Guilherme Augusto Amorim Terrell" userId="S::g168899@m.unicamp.br::2c6e17d6-8bc0-4f1b-812b-6d1373de03b6" providerId="AD" clId="Web-{1588B77F-F9BB-D593-F781-0507905AF017}" dt="2024-11-28T00:56:14.749" v="624" actId="1076"/>
          <ac:picMkLst>
            <pc:docMk/>
            <pc:sldMk cId="2434026410" sldId="265"/>
            <ac:picMk id="4" creationId="{CBFE5812-5AE8-B082-328D-894E9BC255AF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1:10:15.783" v="633" actId="14100"/>
          <ac:picMkLst>
            <pc:docMk/>
            <pc:sldMk cId="2434026410" sldId="265"/>
            <ac:picMk id="5" creationId="{7DA414C5-FD38-3C43-ACDE-212E2F69FE24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0:56:29.124" v="626" actId="1076"/>
          <ac:picMkLst>
            <pc:docMk/>
            <pc:sldMk cId="2434026410" sldId="265"/>
            <ac:picMk id="7" creationId="{D51D1120-EF99-1FC2-D2E6-3A71DD09A8C6}"/>
          </ac:picMkLst>
        </pc:picChg>
      </pc:sldChg>
      <pc:sldChg chg="modSp del ord">
        <pc:chgData name="Guilherme Augusto Amorim Terrell" userId="S::g168899@m.unicamp.br::2c6e17d6-8bc0-4f1b-812b-6d1373de03b6" providerId="AD" clId="Web-{1588B77F-F9BB-D593-F781-0507905AF017}" dt="2024-11-28T01:28:06.296" v="718"/>
        <pc:sldMkLst>
          <pc:docMk/>
          <pc:sldMk cId="684886909" sldId="267"/>
        </pc:sldMkLst>
        <pc:spChg chg="mod">
          <ac:chgData name="Guilherme Augusto Amorim Terrell" userId="S::g168899@m.unicamp.br::2c6e17d6-8bc0-4f1b-812b-6d1373de03b6" providerId="AD" clId="Web-{1588B77F-F9BB-D593-F781-0507905AF017}" dt="2024-11-28T00:51:10.440" v="617" actId="1076"/>
          <ac:spMkLst>
            <pc:docMk/>
            <pc:sldMk cId="684886909" sldId="267"/>
            <ac:spMk id="6" creationId="{CF31CAE7-2580-1FD3-3DCE-AB21A62B8718}"/>
          </ac:spMkLst>
        </pc:spChg>
      </pc:sldChg>
      <pc:sldChg chg="addSp modSp mod setBg">
        <pc:chgData name="Guilherme Augusto Amorim Terrell" userId="S::g168899@m.unicamp.br::2c6e17d6-8bc0-4f1b-812b-6d1373de03b6" providerId="AD" clId="Web-{1588B77F-F9BB-D593-F781-0507905AF017}" dt="2024-11-28T00:35:18.516" v="563" actId="20577"/>
        <pc:sldMkLst>
          <pc:docMk/>
          <pc:sldMk cId="2803906514" sldId="268"/>
        </pc:sldMkLst>
        <pc:spChg chg="mod">
          <ac:chgData name="Guilherme Augusto Amorim Terrell" userId="S::g168899@m.unicamp.br::2c6e17d6-8bc0-4f1b-812b-6d1373de03b6" providerId="AD" clId="Web-{1588B77F-F9BB-D593-F781-0507905AF017}" dt="2024-11-28T00:24:10.023" v="238"/>
          <ac:spMkLst>
            <pc:docMk/>
            <pc:sldMk cId="2803906514" sldId="268"/>
            <ac:spMk id="5" creationId="{4F20C454-D447-9D4B-2816-CA307C736E5A}"/>
          </ac:spMkLst>
        </pc:spChg>
        <pc:spChg chg="mod">
          <ac:chgData name="Guilherme Augusto Amorim Terrell" userId="S::g168899@m.unicamp.br::2c6e17d6-8bc0-4f1b-812b-6d1373de03b6" providerId="AD" clId="Web-{1588B77F-F9BB-D593-F781-0507905AF017}" dt="2024-11-28T00:35:18.516" v="563" actId="20577"/>
          <ac:spMkLst>
            <pc:docMk/>
            <pc:sldMk cId="2803906514" sldId="268"/>
            <ac:spMk id="19" creationId="{782B7DC4-B40C-4E33-277E-B4DD3103B8EC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24:10.023" v="238"/>
          <ac:spMkLst>
            <pc:docMk/>
            <pc:sldMk cId="2803906514" sldId="268"/>
            <ac:spMk id="24" creationId="{1B15ED52-F352-441B-82BF-E0EA34836D08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24:10.023" v="238"/>
          <ac:spMkLst>
            <pc:docMk/>
            <pc:sldMk cId="2803906514" sldId="268"/>
            <ac:spMk id="26" creationId="{3B2E3793-BFE6-45A2-9B7B-E18844431C99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24:10.023" v="238"/>
          <ac:spMkLst>
            <pc:docMk/>
            <pc:sldMk cId="2803906514" sldId="268"/>
            <ac:spMk id="28" creationId="{BC4C4868-CB8F-4AF9-9CDB-8108F2C19B67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24:10.023" v="238"/>
          <ac:spMkLst>
            <pc:docMk/>
            <pc:sldMk cId="2803906514" sldId="268"/>
            <ac:spMk id="30" creationId="{375E0459-6403-40CD-989D-56A4407CA12E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24:10.023" v="238"/>
          <ac:spMkLst>
            <pc:docMk/>
            <pc:sldMk cId="2803906514" sldId="268"/>
            <ac:spMk id="32" creationId="{53E5B1A8-3AC9-4BD1-9BBC-78CA94F2D1BA}"/>
          </ac:spMkLst>
        </pc:spChg>
      </pc:sldChg>
      <pc:sldChg chg="del">
        <pc:chgData name="Guilherme Augusto Amorim Terrell" userId="S::g168899@m.unicamp.br::2c6e17d6-8bc0-4f1b-812b-6d1373de03b6" providerId="AD" clId="Web-{1588B77F-F9BB-D593-F781-0507905AF017}" dt="2024-11-28T01:55:56.123" v="849"/>
        <pc:sldMkLst>
          <pc:docMk/>
          <pc:sldMk cId="1827079443" sldId="269"/>
        </pc:sldMkLst>
      </pc:sldChg>
      <pc:sldChg chg="addSp delSp modSp mod setBg">
        <pc:chgData name="Guilherme Augusto Amorim Terrell" userId="S::g168899@m.unicamp.br::2c6e17d6-8bc0-4f1b-812b-6d1373de03b6" providerId="AD" clId="Web-{1588B77F-F9BB-D593-F781-0507905AF017}" dt="2024-11-28T00:24:42.680" v="239"/>
        <pc:sldMkLst>
          <pc:docMk/>
          <pc:sldMk cId="1947563054" sldId="270"/>
        </pc:sldMkLst>
        <pc:spChg chg="mod">
          <ac:chgData name="Guilherme Augusto Amorim Terrell" userId="S::g168899@m.unicamp.br::2c6e17d6-8bc0-4f1b-812b-6d1373de03b6" providerId="AD" clId="Web-{1588B77F-F9BB-D593-F781-0507905AF017}" dt="2024-11-28T00:11:10.528" v="108"/>
          <ac:spMkLst>
            <pc:docMk/>
            <pc:sldMk cId="1947563054" sldId="270"/>
            <ac:spMk id="2" creationId="{533943FB-7D92-46EB-807C-C201EE74FA16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1:10.528" v="108"/>
          <ac:spMkLst>
            <pc:docMk/>
            <pc:sldMk cId="1947563054" sldId="270"/>
            <ac:spMk id="3" creationId="{02B568BF-70A8-AD50-1FD8-265E8A05A4D3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0:58.605" v="103"/>
          <ac:spMkLst>
            <pc:docMk/>
            <pc:sldMk cId="1947563054" sldId="270"/>
            <ac:spMk id="9" creationId="{BACC6370-2D7E-4714-9D71-7542949D7D5D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0:58.605" v="103"/>
          <ac:spMkLst>
            <pc:docMk/>
            <pc:sldMk cId="1947563054" sldId="270"/>
            <ac:spMk id="11" creationId="{F68B3F68-107C-434F-AA38-110D5EA91B85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0:58.605" v="103"/>
          <ac:spMkLst>
            <pc:docMk/>
            <pc:sldMk cId="1947563054" sldId="270"/>
            <ac:spMk id="13" creationId="{AAD0DBB9-1A4B-4391-81D4-CB19F9AB918A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0:58.605" v="103"/>
          <ac:spMkLst>
            <pc:docMk/>
            <pc:sldMk cId="1947563054" sldId="270"/>
            <ac:spMk id="15" creationId="{063BBA22-50EA-4C4D-BE05-F1CE4E63AA56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1:01.074" v="105"/>
          <ac:spMkLst>
            <pc:docMk/>
            <pc:sldMk cId="1947563054" sldId="270"/>
            <ac:spMk id="17" creationId="{BACC6370-2D7E-4714-9D71-7542949D7D5D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1:01.074" v="105"/>
          <ac:spMkLst>
            <pc:docMk/>
            <pc:sldMk cId="1947563054" sldId="270"/>
            <ac:spMk id="18" creationId="{F68B3F68-107C-434F-AA38-110D5EA91B85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1:01.074" v="105"/>
          <ac:spMkLst>
            <pc:docMk/>
            <pc:sldMk cId="1947563054" sldId="270"/>
            <ac:spMk id="19" creationId="{AAD0DBB9-1A4B-4391-81D4-CB19F9AB918A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1:01.074" v="105"/>
          <ac:spMkLst>
            <pc:docMk/>
            <pc:sldMk cId="1947563054" sldId="270"/>
            <ac:spMk id="20" creationId="{063BBA22-50EA-4C4D-BE05-F1CE4E63AA56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1:10.512" v="107"/>
          <ac:spMkLst>
            <pc:docMk/>
            <pc:sldMk cId="1947563054" sldId="270"/>
            <ac:spMk id="23" creationId="{BACC6370-2D7E-4714-9D71-7542949D7D5D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1:10.512" v="107"/>
          <ac:spMkLst>
            <pc:docMk/>
            <pc:sldMk cId="1947563054" sldId="270"/>
            <ac:spMk id="24" creationId="{F68B3F68-107C-434F-AA38-110D5EA91B85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1:10.512" v="107"/>
          <ac:spMkLst>
            <pc:docMk/>
            <pc:sldMk cId="1947563054" sldId="270"/>
            <ac:spMk id="25" creationId="{AAD0DBB9-1A4B-4391-81D4-CB19F9AB918A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11:10.512" v="107"/>
          <ac:spMkLst>
            <pc:docMk/>
            <pc:sldMk cId="1947563054" sldId="270"/>
            <ac:spMk id="26" creationId="{063BBA22-50EA-4C4D-BE05-F1CE4E63AA56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11:10.528" v="108"/>
          <ac:spMkLst>
            <pc:docMk/>
            <pc:sldMk cId="1947563054" sldId="270"/>
            <ac:spMk id="29" creationId="{BACC6370-2D7E-4714-9D71-7542949D7D5D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11:10.528" v="108"/>
          <ac:spMkLst>
            <pc:docMk/>
            <pc:sldMk cId="1947563054" sldId="270"/>
            <ac:spMk id="30" creationId="{F68B3F68-107C-434F-AA38-110D5EA91B85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11:10.528" v="108"/>
          <ac:spMkLst>
            <pc:docMk/>
            <pc:sldMk cId="1947563054" sldId="270"/>
            <ac:spMk id="31" creationId="{AAD0DBB9-1A4B-4391-81D4-CB19F9AB918A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11:10.528" v="108"/>
          <ac:spMkLst>
            <pc:docMk/>
            <pc:sldMk cId="1947563054" sldId="270"/>
            <ac:spMk id="32" creationId="{063BBA22-50EA-4C4D-BE05-F1CE4E63AA56}"/>
          </ac:spMkLst>
        </pc:spChg>
        <pc:graphicFrameChg chg="add del">
          <ac:chgData name="Guilherme Augusto Amorim Terrell" userId="S::g168899@m.unicamp.br::2c6e17d6-8bc0-4f1b-812b-6d1373de03b6" providerId="AD" clId="Web-{1588B77F-F9BB-D593-F781-0507905AF017}" dt="2024-11-28T00:10:58.605" v="103"/>
          <ac:graphicFrameMkLst>
            <pc:docMk/>
            <pc:sldMk cId="1947563054" sldId="270"/>
            <ac:graphicFrameMk id="5" creationId="{4FF767D9-146D-1CEF-5492-46F64722796A}"/>
          </ac:graphicFrameMkLst>
        </pc:graphicFrameChg>
        <pc:graphicFrameChg chg="add del">
          <ac:chgData name="Guilherme Augusto Amorim Terrell" userId="S::g168899@m.unicamp.br::2c6e17d6-8bc0-4f1b-812b-6d1373de03b6" providerId="AD" clId="Web-{1588B77F-F9BB-D593-F781-0507905AF017}" dt="2024-11-28T00:11:01.074" v="105"/>
          <ac:graphicFrameMkLst>
            <pc:docMk/>
            <pc:sldMk cId="1947563054" sldId="270"/>
            <ac:graphicFrameMk id="21" creationId="{A8FE141F-A0CF-8E8E-99BF-198BD598C100}"/>
          </ac:graphicFrameMkLst>
        </pc:graphicFrameChg>
        <pc:graphicFrameChg chg="add del">
          <ac:chgData name="Guilherme Augusto Amorim Terrell" userId="S::g168899@m.unicamp.br::2c6e17d6-8bc0-4f1b-812b-6d1373de03b6" providerId="AD" clId="Web-{1588B77F-F9BB-D593-F781-0507905AF017}" dt="2024-11-28T00:11:10.512" v="107"/>
          <ac:graphicFrameMkLst>
            <pc:docMk/>
            <pc:sldMk cId="1947563054" sldId="270"/>
            <ac:graphicFrameMk id="27" creationId="{A75A338E-0F6D-AD7F-A328-D8E4D3616A95}"/>
          </ac:graphicFrameMkLst>
        </pc:graphicFrameChg>
        <pc:graphicFrameChg chg="add modGraphic">
          <ac:chgData name="Guilherme Augusto Amorim Terrell" userId="S::g168899@m.unicamp.br::2c6e17d6-8bc0-4f1b-812b-6d1373de03b6" providerId="AD" clId="Web-{1588B77F-F9BB-D593-F781-0507905AF017}" dt="2024-11-28T00:24:42.680" v="239"/>
          <ac:graphicFrameMkLst>
            <pc:docMk/>
            <pc:sldMk cId="1947563054" sldId="270"/>
            <ac:graphicFrameMk id="33" creationId="{42C93C7E-7248-1B9B-7CC1-90D2663DAFEF}"/>
          </ac:graphicFrameMkLst>
        </pc:graphicFrameChg>
      </pc:sldChg>
      <pc:sldChg chg="del">
        <pc:chgData name="Guilherme Augusto Amorim Terrell" userId="S::g168899@m.unicamp.br::2c6e17d6-8bc0-4f1b-812b-6d1373de03b6" providerId="AD" clId="Web-{1588B77F-F9BB-D593-F781-0507905AF017}" dt="2024-11-27T23:41:12.262" v="1"/>
        <pc:sldMkLst>
          <pc:docMk/>
          <pc:sldMk cId="347230075" sldId="274"/>
        </pc:sldMkLst>
      </pc:sldChg>
      <pc:sldChg chg="del">
        <pc:chgData name="Guilherme Augusto Amorim Terrell" userId="S::g168899@m.unicamp.br::2c6e17d6-8bc0-4f1b-812b-6d1373de03b6" providerId="AD" clId="Web-{1588B77F-F9BB-D593-F781-0507905AF017}" dt="2024-11-27T23:41:14.043" v="2"/>
        <pc:sldMkLst>
          <pc:docMk/>
          <pc:sldMk cId="3259112046" sldId="284"/>
        </pc:sldMkLst>
      </pc:sldChg>
      <pc:sldChg chg="addSp delSp modSp mod setBg">
        <pc:chgData name="Guilherme Augusto Amorim Terrell" userId="S::g168899@m.unicamp.br::2c6e17d6-8bc0-4f1b-812b-6d1373de03b6" providerId="AD" clId="Web-{1588B77F-F9BB-D593-F781-0507905AF017}" dt="2024-11-27T23:50:56.220" v="63"/>
        <pc:sldMkLst>
          <pc:docMk/>
          <pc:sldMk cId="3208786559" sldId="285"/>
        </pc:sldMkLst>
        <pc:spChg chg="mod">
          <ac:chgData name="Guilherme Augusto Amorim Terrell" userId="S::g168899@m.unicamp.br::2c6e17d6-8bc0-4f1b-812b-6d1373de03b6" providerId="AD" clId="Web-{1588B77F-F9BB-D593-F781-0507905AF017}" dt="2024-11-27T23:50:56.220" v="63"/>
          <ac:spMkLst>
            <pc:docMk/>
            <pc:sldMk cId="3208786559" sldId="285"/>
            <ac:spMk id="3" creationId="{5D921A37-B5E4-DC82-F773-38277E8EB8ED}"/>
          </ac:spMkLst>
        </pc:spChg>
        <pc:spChg chg="mod">
          <ac:chgData name="Guilherme Augusto Amorim Terrell" userId="S::g168899@m.unicamp.br::2c6e17d6-8bc0-4f1b-812b-6d1373de03b6" providerId="AD" clId="Web-{1588B77F-F9BB-D593-F781-0507905AF017}" dt="2024-11-27T23:50:56.220" v="63"/>
          <ac:spMkLst>
            <pc:docMk/>
            <pc:sldMk cId="3208786559" sldId="285"/>
            <ac:spMk id="4" creationId="{799922BE-2415-C753-A26E-51FFE808B430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7T23:50:56.220" v="63"/>
          <ac:spMkLst>
            <pc:docMk/>
            <pc:sldMk cId="3208786559" sldId="285"/>
            <ac:spMk id="11" creationId="{5C8908E2-EE49-44D2-9428-A28D2312A8D5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7T23:50:56.220" v="63"/>
          <ac:spMkLst>
            <pc:docMk/>
            <pc:sldMk cId="3208786559" sldId="285"/>
            <ac:spMk id="17" creationId="{215A9370-15D3-4C30-8BA1-2059A74C9990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7T23:50:56.220" v="63"/>
          <ac:spMkLst>
            <pc:docMk/>
            <pc:sldMk cId="3208786559" sldId="285"/>
            <ac:spMk id="19" creationId="{ED888B23-07FA-482A-96DF-47E31AF1A603}"/>
          </ac:spMkLst>
        </pc:spChg>
        <pc:grpChg chg="add del">
          <ac:chgData name="Guilherme Augusto Amorim Terrell" userId="S::g168899@m.unicamp.br::2c6e17d6-8bc0-4f1b-812b-6d1373de03b6" providerId="AD" clId="Web-{1588B77F-F9BB-D593-F781-0507905AF017}" dt="2024-11-27T23:50:56.220" v="63"/>
          <ac:grpSpMkLst>
            <pc:docMk/>
            <pc:sldMk cId="3208786559" sldId="285"/>
            <ac:grpSpMk id="13" creationId="{514E1141-65DC-4F54-8399-7221AE6F83D4}"/>
          </ac:grpSpMkLst>
        </pc:grpChg>
        <pc:picChg chg="add mod">
          <ac:chgData name="Guilherme Augusto Amorim Terrell" userId="S::g168899@m.unicamp.br::2c6e17d6-8bc0-4f1b-812b-6d1373de03b6" providerId="AD" clId="Web-{1588B77F-F9BB-D593-F781-0507905AF017}" dt="2024-11-27T23:50:56.220" v="63"/>
          <ac:picMkLst>
            <pc:docMk/>
            <pc:sldMk cId="3208786559" sldId="285"/>
            <ac:picMk id="2" creationId="{59521066-A815-9F95-9B18-A59DFC97C038}"/>
          </ac:picMkLst>
        </pc:picChg>
        <pc:picChg chg="mod">
          <ac:chgData name="Guilherme Augusto Amorim Terrell" userId="S::g168899@m.unicamp.br::2c6e17d6-8bc0-4f1b-812b-6d1373de03b6" providerId="AD" clId="Web-{1588B77F-F9BB-D593-F781-0507905AF017}" dt="2024-11-27T23:50:56.220" v="63"/>
          <ac:picMkLst>
            <pc:docMk/>
            <pc:sldMk cId="3208786559" sldId="285"/>
            <ac:picMk id="6" creationId="{8C9F2BB8-C89B-89DB-53DD-5EF33FA8EFD7}"/>
          </ac:picMkLst>
        </pc:picChg>
        <pc:picChg chg="del">
          <ac:chgData name="Guilherme Augusto Amorim Terrell" userId="S::g168899@m.unicamp.br::2c6e17d6-8bc0-4f1b-812b-6d1373de03b6" providerId="AD" clId="Web-{1588B77F-F9BB-D593-F781-0507905AF017}" dt="2024-11-27T23:41:20.950" v="3"/>
          <ac:picMkLst>
            <pc:docMk/>
            <pc:sldMk cId="3208786559" sldId="285"/>
            <ac:picMk id="9" creationId="{02C4EE88-8E41-510C-A425-AAE073CAB17D}"/>
          </ac:picMkLst>
        </pc:picChg>
      </pc:sldChg>
      <pc:sldChg chg="addSp delSp modSp">
        <pc:chgData name="Guilherme Augusto Amorim Terrell" userId="S::g168899@m.unicamp.br::2c6e17d6-8bc0-4f1b-812b-6d1373de03b6" providerId="AD" clId="Web-{1588B77F-F9BB-D593-F781-0507905AF017}" dt="2024-11-27T23:42:17.124" v="8" actId="1076"/>
        <pc:sldMkLst>
          <pc:docMk/>
          <pc:sldMk cId="1950362278" sldId="286"/>
        </pc:sldMkLst>
        <pc:picChg chg="add mod">
          <ac:chgData name="Guilherme Augusto Amorim Terrell" userId="S::g168899@m.unicamp.br::2c6e17d6-8bc0-4f1b-812b-6d1373de03b6" providerId="AD" clId="Web-{1588B77F-F9BB-D593-F781-0507905AF017}" dt="2024-11-27T23:42:17.124" v="8" actId="1076"/>
          <ac:picMkLst>
            <pc:docMk/>
            <pc:sldMk cId="1950362278" sldId="286"/>
            <ac:picMk id="2" creationId="{46608E87-172C-03CD-858B-BCB2A9B5E343}"/>
          </ac:picMkLst>
        </pc:picChg>
        <pc:picChg chg="del">
          <ac:chgData name="Guilherme Augusto Amorim Terrell" userId="S::g168899@m.unicamp.br::2c6e17d6-8bc0-4f1b-812b-6d1373de03b6" providerId="AD" clId="Web-{1588B77F-F9BB-D593-F781-0507905AF017}" dt="2024-11-27T23:41:59.373" v="6"/>
          <ac:picMkLst>
            <pc:docMk/>
            <pc:sldMk cId="1950362278" sldId="286"/>
            <ac:picMk id="9" creationId="{23BA1643-E9C9-8ED6-EBBE-0565E8FB1C03}"/>
          </ac:picMkLst>
        </pc:picChg>
      </pc:sldChg>
      <pc:sldChg chg="del">
        <pc:chgData name="Guilherme Augusto Amorim Terrell" userId="S::g168899@m.unicamp.br::2c6e17d6-8bc0-4f1b-812b-6d1373de03b6" providerId="AD" clId="Web-{1588B77F-F9BB-D593-F781-0507905AF017}" dt="2024-11-27T23:37:20.145" v="0"/>
        <pc:sldMkLst>
          <pc:docMk/>
          <pc:sldMk cId="1620129699" sldId="287"/>
        </pc:sldMkLst>
      </pc:sldChg>
      <pc:sldChg chg="addSp delSp modSp">
        <pc:chgData name="Guilherme Augusto Amorim Terrell" userId="S::g168899@m.unicamp.br::2c6e17d6-8bc0-4f1b-812b-6d1373de03b6" providerId="AD" clId="Web-{1588B77F-F9BB-D593-F781-0507905AF017}" dt="2024-11-27T23:44:32.597" v="21" actId="1076"/>
        <pc:sldMkLst>
          <pc:docMk/>
          <pc:sldMk cId="3287130206" sldId="288"/>
        </pc:sldMkLst>
        <pc:picChg chg="del">
          <ac:chgData name="Guilherme Augusto Amorim Terrell" userId="S::g168899@m.unicamp.br::2c6e17d6-8bc0-4f1b-812b-6d1373de03b6" providerId="AD" clId="Web-{1588B77F-F9BB-D593-F781-0507905AF017}" dt="2024-11-27T23:42:26.530" v="9"/>
          <ac:picMkLst>
            <pc:docMk/>
            <pc:sldMk cId="3287130206" sldId="288"/>
            <ac:picMk id="2" creationId="{2BDC6747-E205-2014-35A1-635C4A10C7F6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7T23:44:32.597" v="21" actId="1076"/>
          <ac:picMkLst>
            <pc:docMk/>
            <pc:sldMk cId="3287130206" sldId="288"/>
            <ac:picMk id="5" creationId="{6C44714D-1220-6002-AACB-7413561332F5}"/>
          </ac:picMkLst>
        </pc:picChg>
      </pc:sldChg>
      <pc:sldChg chg="addSp delSp modSp add mod replId setBg">
        <pc:chgData name="Guilherme Augusto Amorim Terrell" userId="S::g168899@m.unicamp.br::2c6e17d6-8bc0-4f1b-812b-6d1373de03b6" providerId="AD" clId="Web-{1588B77F-F9BB-D593-F781-0507905AF017}" dt="2024-11-27T23:49:18.216" v="60" actId="1076"/>
        <pc:sldMkLst>
          <pc:docMk/>
          <pc:sldMk cId="2248590307" sldId="289"/>
        </pc:sldMkLst>
        <pc:spChg chg="del mod">
          <ac:chgData name="Guilherme Augusto Amorim Terrell" userId="S::g168899@m.unicamp.br::2c6e17d6-8bc0-4f1b-812b-6d1373de03b6" providerId="AD" clId="Web-{1588B77F-F9BB-D593-F781-0507905AF017}" dt="2024-11-27T23:49:03.950" v="59"/>
          <ac:spMkLst>
            <pc:docMk/>
            <pc:sldMk cId="2248590307" sldId="289"/>
            <ac:spMk id="4" creationId="{799922BE-2415-C753-A26E-51FFE808B430}"/>
          </ac:spMkLst>
        </pc:spChg>
        <pc:spChg chg="del">
          <ac:chgData name="Guilherme Augusto Amorim Terrell" userId="S::g168899@m.unicamp.br::2c6e17d6-8bc0-4f1b-812b-6d1373de03b6" providerId="AD" clId="Web-{1588B77F-F9BB-D593-F781-0507905AF017}" dt="2024-11-27T23:46:13.038" v="41"/>
          <ac:spMkLst>
            <pc:docMk/>
            <pc:sldMk cId="2248590307" sldId="289"/>
            <ac:spMk id="5" creationId="{3E47A20C-EDD8-39C2-0E1D-04372B7A319D}"/>
          </ac:spMkLst>
        </pc:spChg>
        <pc:spChg chg="del">
          <ac:chgData name="Guilherme Augusto Amorim Terrell" userId="S::g168899@m.unicamp.br::2c6e17d6-8bc0-4f1b-812b-6d1373de03b6" providerId="AD" clId="Web-{1588B77F-F9BB-D593-F781-0507905AF017}" dt="2024-11-27T23:46:16.163" v="42"/>
          <ac:spMkLst>
            <pc:docMk/>
            <pc:sldMk cId="2248590307" sldId="289"/>
            <ac:spMk id="6" creationId="{8D24967C-7E02-CCD3-5CCD-75141226985C}"/>
          </ac:spMkLst>
        </pc:spChg>
        <pc:spChg chg="add mod">
          <ac:chgData name="Guilherme Augusto Amorim Terrell" userId="S::g168899@m.unicamp.br::2c6e17d6-8bc0-4f1b-812b-6d1373de03b6" providerId="AD" clId="Web-{1588B77F-F9BB-D593-F781-0507905AF017}" dt="2024-11-27T23:49:00.794" v="58" actId="20577"/>
          <ac:spMkLst>
            <pc:docMk/>
            <pc:sldMk cId="2248590307" sldId="289"/>
            <ac:spMk id="9" creationId="{50C9B38F-6187-12AD-237D-75AF619F4556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7T23:48:08.839" v="49"/>
          <ac:spMkLst>
            <pc:docMk/>
            <pc:sldMk cId="2248590307" sldId="289"/>
            <ac:spMk id="12" creationId="{D4771268-CB57-404A-9271-370EB28F6090}"/>
          </ac:spMkLst>
        </pc:spChg>
        <pc:picChg chg="del">
          <ac:chgData name="Guilherme Augusto Amorim Terrell" userId="S::g168899@m.unicamp.br::2c6e17d6-8bc0-4f1b-812b-6d1373de03b6" providerId="AD" clId="Web-{1588B77F-F9BB-D593-F781-0507905AF017}" dt="2024-11-27T23:46:08.522" v="40"/>
          <ac:picMkLst>
            <pc:docMk/>
            <pc:sldMk cId="2248590307" sldId="289"/>
            <ac:picMk id="2" creationId="{519EFDAE-0EDD-5206-BD18-193145D44A26}"/>
          </ac:picMkLst>
        </pc:picChg>
        <pc:picChg chg="add del mod">
          <ac:chgData name="Guilherme Augusto Amorim Terrell" userId="S::g168899@m.unicamp.br::2c6e17d6-8bc0-4f1b-812b-6d1373de03b6" providerId="AD" clId="Web-{1588B77F-F9BB-D593-F781-0507905AF017}" dt="2024-11-27T23:47:18.462" v="46"/>
          <ac:picMkLst>
            <pc:docMk/>
            <pc:sldMk cId="2248590307" sldId="289"/>
            <ac:picMk id="3" creationId="{B7B84CF5-C284-B4B5-1B1C-7B53617FE4B1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7T23:49:18.216" v="60" actId="1076"/>
          <ac:picMkLst>
            <pc:docMk/>
            <pc:sldMk cId="2248590307" sldId="289"/>
            <ac:picMk id="7" creationId="{C0C7438C-7C7B-8C0E-72B2-374A75FBE14B}"/>
          </ac:picMkLst>
        </pc:picChg>
      </pc:sldChg>
      <pc:sldChg chg="modSp add del replId">
        <pc:chgData name="Guilherme Augusto Amorim Terrell" userId="S::g168899@m.unicamp.br::2c6e17d6-8bc0-4f1b-812b-6d1373de03b6" providerId="AD" clId="Web-{1588B77F-F9BB-D593-F781-0507905AF017}" dt="2024-11-27T23:59:56.191" v="86"/>
        <pc:sldMkLst>
          <pc:docMk/>
          <pc:sldMk cId="1294627269" sldId="290"/>
        </pc:sldMkLst>
        <pc:spChg chg="mod">
          <ac:chgData name="Guilherme Augusto Amorim Terrell" userId="S::g168899@m.unicamp.br::2c6e17d6-8bc0-4f1b-812b-6d1373de03b6" providerId="AD" clId="Web-{1588B77F-F9BB-D593-F781-0507905AF017}" dt="2024-11-27T23:58:32.923" v="68" actId="20577"/>
          <ac:spMkLst>
            <pc:docMk/>
            <pc:sldMk cId="1294627269" sldId="290"/>
            <ac:spMk id="2" creationId="{C267ACFB-52E2-5938-B8D6-78F6693FF2A6}"/>
          </ac:spMkLst>
        </pc:spChg>
        <pc:graphicFrameChg chg="mod modGraphic">
          <ac:chgData name="Guilherme Augusto Amorim Terrell" userId="S::g168899@m.unicamp.br::2c6e17d6-8bc0-4f1b-812b-6d1373de03b6" providerId="AD" clId="Web-{1588B77F-F9BB-D593-F781-0507905AF017}" dt="2024-11-27T23:59:29.018" v="85" actId="14100"/>
          <ac:graphicFrameMkLst>
            <pc:docMk/>
            <pc:sldMk cId="1294627269" sldId="290"/>
            <ac:graphicFrameMk id="5" creationId="{88031FC9-8F77-DB06-543A-11480432E053}"/>
          </ac:graphicFrameMkLst>
        </pc:graphicFrameChg>
      </pc:sldChg>
      <pc:sldChg chg="addSp delSp modSp add ord replId">
        <pc:chgData name="Guilherme Augusto Amorim Terrell" userId="S::g168899@m.unicamp.br::2c6e17d6-8bc0-4f1b-812b-6d1373de03b6" providerId="AD" clId="Web-{1588B77F-F9BB-D593-F781-0507905AF017}" dt="2024-11-28T00:23:18.037" v="237"/>
        <pc:sldMkLst>
          <pc:docMk/>
          <pc:sldMk cId="4018225889" sldId="290"/>
        </pc:sldMkLst>
        <pc:spChg chg="mod">
          <ac:chgData name="Guilherme Augusto Amorim Terrell" userId="S::g168899@m.unicamp.br::2c6e17d6-8bc0-4f1b-812b-6d1373de03b6" providerId="AD" clId="Web-{1588B77F-F9BB-D593-F781-0507905AF017}" dt="2024-11-28T00:00:17.598" v="89"/>
          <ac:spMkLst>
            <pc:docMk/>
            <pc:sldMk cId="4018225889" sldId="290"/>
            <ac:spMk id="2" creationId="{C267ACFB-52E2-5938-B8D6-78F6693FF2A6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0:17.598" v="89"/>
          <ac:spMkLst>
            <pc:docMk/>
            <pc:sldMk cId="4018225889" sldId="290"/>
            <ac:spMk id="9" creationId="{BACC6370-2D7E-4714-9D71-7542949D7D5D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0:17.598" v="89"/>
          <ac:spMkLst>
            <pc:docMk/>
            <pc:sldMk cId="4018225889" sldId="290"/>
            <ac:spMk id="11" creationId="{F68B3F68-107C-434F-AA38-110D5EA91B85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0:17.598" v="89"/>
          <ac:spMkLst>
            <pc:docMk/>
            <pc:sldMk cId="4018225889" sldId="290"/>
            <ac:spMk id="13" creationId="{AAD0DBB9-1A4B-4391-81D4-CB19F9AB918A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0:17.598" v="89"/>
          <ac:spMkLst>
            <pc:docMk/>
            <pc:sldMk cId="4018225889" sldId="290"/>
            <ac:spMk id="15" creationId="{063BBA22-50EA-4C4D-BE05-F1CE4E63AA56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0:17.598" v="89"/>
          <ac:spMkLst>
            <pc:docMk/>
            <pc:sldMk cId="4018225889" sldId="290"/>
            <ac:spMk id="20" creationId="{AE2B703B-46F9-481A-A605-82E2A828C4FA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0:17.598" v="89"/>
          <ac:spMkLst>
            <pc:docMk/>
            <pc:sldMk cId="4018225889" sldId="290"/>
            <ac:spMk id="22" creationId="{F13BE4D7-0C3D-4906-B230-A1C5B4665CCF}"/>
          </ac:spMkLst>
        </pc:spChg>
        <pc:graphicFrameChg chg="mod modGraphic">
          <ac:chgData name="Guilherme Augusto Amorim Terrell" userId="S::g168899@m.unicamp.br::2c6e17d6-8bc0-4f1b-812b-6d1373de03b6" providerId="AD" clId="Web-{1588B77F-F9BB-D593-F781-0507905AF017}" dt="2024-11-28T00:13:47.814" v="117"/>
          <ac:graphicFrameMkLst>
            <pc:docMk/>
            <pc:sldMk cId="4018225889" sldId="290"/>
            <ac:graphicFrameMk id="5" creationId="{88031FC9-8F77-DB06-543A-11480432E053}"/>
          </ac:graphicFrameMkLst>
        </pc:graphicFrameChg>
      </pc:sldChg>
      <pc:sldChg chg="addSp delSp modSp add replId">
        <pc:chgData name="Guilherme Augusto Amorim Terrell" userId="S::g168899@m.unicamp.br::2c6e17d6-8bc0-4f1b-812b-6d1373de03b6" providerId="AD" clId="Web-{1588B77F-F9BB-D593-F781-0507905AF017}" dt="2024-11-28T00:34:10.467" v="554" actId="1076"/>
        <pc:sldMkLst>
          <pc:docMk/>
          <pc:sldMk cId="360897996" sldId="291"/>
        </pc:sldMkLst>
        <pc:spChg chg="mod">
          <ac:chgData name="Guilherme Augusto Amorim Terrell" userId="S::g168899@m.unicamp.br::2c6e17d6-8bc0-4f1b-812b-6d1373de03b6" providerId="AD" clId="Web-{1588B77F-F9BB-D593-F781-0507905AF017}" dt="2024-11-28T00:28:58.487" v="370"/>
          <ac:spMkLst>
            <pc:docMk/>
            <pc:sldMk cId="360897996" sldId="291"/>
            <ac:spMk id="2" creationId="{533943FB-7D92-46EB-807C-C201EE74FA16}"/>
          </ac:spMkLst>
        </pc:spChg>
        <pc:spChg chg="add mod">
          <ac:chgData name="Guilherme Augusto Amorim Terrell" userId="S::g168899@m.unicamp.br::2c6e17d6-8bc0-4f1b-812b-6d1373de03b6" providerId="AD" clId="Web-{1588B77F-F9BB-D593-F781-0507905AF017}" dt="2024-11-28T00:34:10.467" v="554" actId="1076"/>
          <ac:spMkLst>
            <pc:docMk/>
            <pc:sldMk cId="360897996" sldId="291"/>
            <ac:spMk id="26" creationId="{FB0CC85B-1ABF-E916-6F50-AED6B028978D}"/>
          </ac:spMkLst>
        </pc:spChg>
        <pc:spChg chg="del">
          <ac:chgData name="Guilherme Augusto Amorim Terrell" userId="S::g168899@m.unicamp.br::2c6e17d6-8bc0-4f1b-812b-6d1373de03b6" providerId="AD" clId="Web-{1588B77F-F9BB-D593-F781-0507905AF017}" dt="2024-11-28T00:28:58.487" v="370"/>
          <ac:spMkLst>
            <pc:docMk/>
            <pc:sldMk cId="360897996" sldId="291"/>
            <ac:spMk id="29" creationId="{BACC6370-2D7E-4714-9D71-7542949D7D5D}"/>
          </ac:spMkLst>
        </pc:spChg>
        <pc:spChg chg="del">
          <ac:chgData name="Guilherme Augusto Amorim Terrell" userId="S::g168899@m.unicamp.br::2c6e17d6-8bc0-4f1b-812b-6d1373de03b6" providerId="AD" clId="Web-{1588B77F-F9BB-D593-F781-0507905AF017}" dt="2024-11-28T00:28:58.487" v="370"/>
          <ac:spMkLst>
            <pc:docMk/>
            <pc:sldMk cId="360897996" sldId="291"/>
            <ac:spMk id="30" creationId="{F68B3F68-107C-434F-AA38-110D5EA91B85}"/>
          </ac:spMkLst>
        </pc:spChg>
        <pc:spChg chg="del">
          <ac:chgData name="Guilherme Augusto Amorim Terrell" userId="S::g168899@m.unicamp.br::2c6e17d6-8bc0-4f1b-812b-6d1373de03b6" providerId="AD" clId="Web-{1588B77F-F9BB-D593-F781-0507905AF017}" dt="2024-11-28T00:28:58.487" v="370"/>
          <ac:spMkLst>
            <pc:docMk/>
            <pc:sldMk cId="360897996" sldId="291"/>
            <ac:spMk id="31" creationId="{AAD0DBB9-1A4B-4391-81D4-CB19F9AB918A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28:58.487" v="370"/>
          <ac:spMkLst>
            <pc:docMk/>
            <pc:sldMk cId="360897996" sldId="291"/>
            <ac:spMk id="37" creationId="{1B15ED52-F352-441B-82BF-E0EA34836D08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28:58.487" v="370"/>
          <ac:spMkLst>
            <pc:docMk/>
            <pc:sldMk cId="360897996" sldId="291"/>
            <ac:spMk id="39" creationId="{3B2E3793-BFE6-45A2-9B7B-E18844431C99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28:58.487" v="370"/>
          <ac:spMkLst>
            <pc:docMk/>
            <pc:sldMk cId="360897996" sldId="291"/>
            <ac:spMk id="41" creationId="{BC4C4868-CB8F-4AF9-9CDB-8108F2C19B67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28:58.487" v="370"/>
          <ac:spMkLst>
            <pc:docMk/>
            <pc:sldMk cId="360897996" sldId="291"/>
            <ac:spMk id="43" creationId="{375E0459-6403-40CD-989D-56A4407CA12E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28:58.487" v="370"/>
          <ac:spMkLst>
            <pc:docMk/>
            <pc:sldMk cId="360897996" sldId="291"/>
            <ac:spMk id="45" creationId="{53E5B1A8-3AC9-4BD1-9BBC-78CA94F2D1BA}"/>
          </ac:spMkLst>
        </pc:spChg>
        <pc:graphicFrameChg chg="del">
          <ac:chgData name="Guilherme Augusto Amorim Terrell" userId="S::g168899@m.unicamp.br::2c6e17d6-8bc0-4f1b-812b-6d1373de03b6" providerId="AD" clId="Web-{1588B77F-F9BB-D593-F781-0507905AF017}" dt="2024-11-28T00:25:30.870" v="250"/>
          <ac:graphicFrameMkLst>
            <pc:docMk/>
            <pc:sldMk cId="360897996" sldId="291"/>
            <ac:graphicFrameMk id="33" creationId="{42C93C7E-7248-1B9B-7CC1-90D2663DAFEF}"/>
          </ac:graphicFrameMkLst>
        </pc:graphicFrameChg>
      </pc:sldChg>
      <pc:sldChg chg="addSp delSp modSp add del replId">
        <pc:chgData name="Guilherme Augusto Amorim Terrell" userId="S::g168899@m.unicamp.br::2c6e17d6-8bc0-4f1b-812b-6d1373de03b6" providerId="AD" clId="Web-{1588B77F-F9BB-D593-F781-0507905AF017}" dt="2024-11-28T00:11:35.919" v="110"/>
        <pc:sldMkLst>
          <pc:docMk/>
          <pc:sldMk cId="1037369131" sldId="291"/>
        </pc:sldMkLst>
        <pc:spChg chg="mod">
          <ac:chgData name="Guilherme Augusto Amorim Terrell" userId="S::g168899@m.unicamp.br::2c6e17d6-8bc0-4f1b-812b-6d1373de03b6" providerId="AD" clId="Web-{1588B77F-F9BB-D593-F781-0507905AF017}" dt="2024-11-28T00:01:16.631" v="98"/>
          <ac:spMkLst>
            <pc:docMk/>
            <pc:sldMk cId="1037369131" sldId="291"/>
            <ac:spMk id="2" creationId="{C267ACFB-52E2-5938-B8D6-78F6693FF2A6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16.678" v="99"/>
          <ac:spMkLst>
            <pc:docMk/>
            <pc:sldMk cId="1037369131" sldId="291"/>
            <ac:spMk id="9" creationId="{BACC6370-2D7E-4714-9D71-7542949D7D5D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16.678" v="99"/>
          <ac:spMkLst>
            <pc:docMk/>
            <pc:sldMk cId="1037369131" sldId="291"/>
            <ac:spMk id="11" creationId="{F68B3F68-107C-434F-AA38-110D5EA91B85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16.678" v="99"/>
          <ac:spMkLst>
            <pc:docMk/>
            <pc:sldMk cId="1037369131" sldId="291"/>
            <ac:spMk id="13" creationId="{AAD0DBB9-1A4B-4391-81D4-CB19F9AB918A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16.678" v="99"/>
          <ac:spMkLst>
            <pc:docMk/>
            <pc:sldMk cId="1037369131" sldId="291"/>
            <ac:spMk id="15" creationId="{063BBA22-50EA-4C4D-BE05-F1CE4E63AA56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0:59.037" v="92"/>
          <ac:spMkLst>
            <pc:docMk/>
            <pc:sldMk cId="1037369131" sldId="291"/>
            <ac:spMk id="20" creationId="{6C4028FD-8BAA-4A19-BFDE-594D991B7552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03.397" v="94"/>
          <ac:spMkLst>
            <pc:docMk/>
            <pc:sldMk cId="1037369131" sldId="291"/>
            <ac:spMk id="22" creationId="{6C4028FD-8BAA-4A19-BFDE-594D991B7552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12.444" v="96"/>
          <ac:spMkLst>
            <pc:docMk/>
            <pc:sldMk cId="1037369131" sldId="291"/>
            <ac:spMk id="24" creationId="{2E442304-DDBD-4F7B-8017-36BCC863FB40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12.444" v="96"/>
          <ac:spMkLst>
            <pc:docMk/>
            <pc:sldMk cId="1037369131" sldId="291"/>
            <ac:spMk id="25" creationId="{5E107275-3853-46FD-A241-DE4355A42675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16.631" v="98"/>
          <ac:spMkLst>
            <pc:docMk/>
            <pc:sldMk cId="1037369131" sldId="291"/>
            <ac:spMk id="26" creationId="{463EEC44-1BA3-44ED-81FC-A644B04B2A44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16.631" v="98"/>
          <ac:spMkLst>
            <pc:docMk/>
            <pc:sldMk cId="1037369131" sldId="291"/>
            <ac:spMk id="27" creationId="{7517A47C-B2E5-4B79-8061-D74B1311AF6E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16.631" v="98"/>
          <ac:spMkLst>
            <pc:docMk/>
            <pc:sldMk cId="1037369131" sldId="291"/>
            <ac:spMk id="28" creationId="{C505E780-2083-4CB5-A42A-5E0E2908ECC3}"/>
          </ac:spMkLst>
        </pc:spChg>
        <pc:spChg chg="add del">
          <ac:chgData name="Guilherme Augusto Amorim Terrell" userId="S::g168899@m.unicamp.br::2c6e17d6-8bc0-4f1b-812b-6d1373de03b6" providerId="AD" clId="Web-{1588B77F-F9BB-D593-F781-0507905AF017}" dt="2024-11-28T00:01:16.631" v="98"/>
          <ac:spMkLst>
            <pc:docMk/>
            <pc:sldMk cId="1037369131" sldId="291"/>
            <ac:spMk id="29" creationId="{D2C0AE1C-0118-41AE-8A10-7CDCBF10E96F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01:16.678" v="99"/>
          <ac:spMkLst>
            <pc:docMk/>
            <pc:sldMk cId="1037369131" sldId="291"/>
            <ac:spMk id="31" creationId="{BACC6370-2D7E-4714-9D71-7542949D7D5D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01:16.678" v="99"/>
          <ac:spMkLst>
            <pc:docMk/>
            <pc:sldMk cId="1037369131" sldId="291"/>
            <ac:spMk id="32" creationId="{F68B3F68-107C-434F-AA38-110D5EA91B85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01:16.678" v="99"/>
          <ac:spMkLst>
            <pc:docMk/>
            <pc:sldMk cId="1037369131" sldId="291"/>
            <ac:spMk id="33" creationId="{AAD0DBB9-1A4B-4391-81D4-CB19F9AB918A}"/>
          </ac:spMkLst>
        </pc:spChg>
        <pc:spChg chg="add">
          <ac:chgData name="Guilherme Augusto Amorim Terrell" userId="S::g168899@m.unicamp.br::2c6e17d6-8bc0-4f1b-812b-6d1373de03b6" providerId="AD" clId="Web-{1588B77F-F9BB-D593-F781-0507905AF017}" dt="2024-11-28T00:01:16.678" v="99"/>
          <ac:spMkLst>
            <pc:docMk/>
            <pc:sldMk cId="1037369131" sldId="291"/>
            <ac:spMk id="34" creationId="{063BBA22-50EA-4C4D-BE05-F1CE4E63AA56}"/>
          </ac:spMkLst>
        </pc:spChg>
        <pc:graphicFrameChg chg="mod modGraphic">
          <ac:chgData name="Guilherme Augusto Amorim Terrell" userId="S::g168899@m.unicamp.br::2c6e17d6-8bc0-4f1b-812b-6d1373de03b6" providerId="AD" clId="Web-{1588B77F-F9BB-D593-F781-0507905AF017}" dt="2024-11-28T00:01:16.678" v="99"/>
          <ac:graphicFrameMkLst>
            <pc:docMk/>
            <pc:sldMk cId="1037369131" sldId="291"/>
            <ac:graphicFrameMk id="5" creationId="{88031FC9-8F77-DB06-543A-11480432E053}"/>
          </ac:graphicFrameMkLst>
        </pc:graphicFrameChg>
      </pc:sldChg>
      <pc:sldChg chg="add del replId">
        <pc:chgData name="Guilherme Augusto Amorim Terrell" userId="S::g168899@m.unicamp.br::2c6e17d6-8bc0-4f1b-812b-6d1373de03b6" providerId="AD" clId="Web-{1588B77F-F9BB-D593-F781-0507905AF017}" dt="2024-11-28T01:29:41.783" v="740"/>
        <pc:sldMkLst>
          <pc:docMk/>
          <pc:sldMk cId="1867138935" sldId="292"/>
        </pc:sldMkLst>
      </pc:sldChg>
      <pc:sldChg chg="addSp delSp modSp add replId">
        <pc:chgData name="Guilherme Augusto Amorim Terrell" userId="S::g168899@m.unicamp.br::2c6e17d6-8bc0-4f1b-812b-6d1373de03b6" providerId="AD" clId="Web-{1588B77F-F9BB-D593-F781-0507905AF017}" dt="2024-11-28T01:29:30.939" v="739" actId="20577"/>
        <pc:sldMkLst>
          <pc:docMk/>
          <pc:sldMk cId="1783685379" sldId="293"/>
        </pc:sldMkLst>
        <pc:spChg chg="add mod">
          <ac:chgData name="Guilherme Augusto Amorim Terrell" userId="S::g168899@m.unicamp.br::2c6e17d6-8bc0-4f1b-812b-6d1373de03b6" providerId="AD" clId="Web-{1588B77F-F9BB-D593-F781-0507905AF017}" dt="2024-11-28T01:29:30.939" v="739" actId="20577"/>
          <ac:spMkLst>
            <pc:docMk/>
            <pc:sldMk cId="1783685379" sldId="293"/>
            <ac:spMk id="2" creationId="{5BF85BDE-1BEC-CD54-68B4-41F1385384FE}"/>
          </ac:spMkLst>
        </pc:spChg>
        <pc:spChg chg="mod">
          <ac:chgData name="Guilherme Augusto Amorim Terrell" userId="S::g168899@m.unicamp.br::2c6e17d6-8bc0-4f1b-812b-6d1373de03b6" providerId="AD" clId="Web-{1588B77F-F9BB-D593-F781-0507905AF017}" dt="2024-11-28T01:20:48.770" v="640" actId="20577"/>
          <ac:spMkLst>
            <pc:docMk/>
            <pc:sldMk cId="1783685379" sldId="293"/>
            <ac:spMk id="3" creationId="{1C481C74-57BF-CF36-7962-68DA5FB529B1}"/>
          </ac:spMkLst>
        </pc:spChg>
        <pc:spChg chg="del">
          <ac:chgData name="Guilherme Augusto Amorim Terrell" userId="S::g168899@m.unicamp.br::2c6e17d6-8bc0-4f1b-812b-6d1373de03b6" providerId="AD" clId="Web-{1588B77F-F9BB-D593-F781-0507905AF017}" dt="2024-11-28T01:22:42.851" v="656"/>
          <ac:spMkLst>
            <pc:docMk/>
            <pc:sldMk cId="1783685379" sldId="293"/>
            <ac:spMk id="8" creationId="{268511AD-387D-6988-8573-71C69D4C131E}"/>
          </ac:spMkLst>
        </pc:spChg>
        <pc:spChg chg="add mod">
          <ac:chgData name="Guilherme Augusto Amorim Terrell" userId="S::g168899@m.unicamp.br::2c6e17d6-8bc0-4f1b-812b-6d1373de03b6" providerId="AD" clId="Web-{1588B77F-F9BB-D593-F781-0507905AF017}" dt="2024-11-28T01:25:30.496" v="684" actId="1076"/>
          <ac:spMkLst>
            <pc:docMk/>
            <pc:sldMk cId="1783685379" sldId="293"/>
            <ac:spMk id="12" creationId="{D94C180F-2051-519D-815E-5BFF13AA8278}"/>
          </ac:spMkLst>
        </pc:spChg>
        <pc:picChg chg="del">
          <ac:chgData name="Guilherme Augusto Amorim Terrell" userId="S::g168899@m.unicamp.br::2c6e17d6-8bc0-4f1b-812b-6d1373de03b6" providerId="AD" clId="Web-{1588B77F-F9BB-D593-F781-0507905AF017}" dt="2024-11-28T01:22:39.476" v="655"/>
          <ac:picMkLst>
            <pc:docMk/>
            <pc:sldMk cId="1783685379" sldId="293"/>
            <ac:picMk id="4" creationId="{CBFE5812-5AE8-B082-328D-894E9BC255AF}"/>
          </ac:picMkLst>
        </pc:picChg>
        <pc:picChg chg="del">
          <ac:chgData name="Guilherme Augusto Amorim Terrell" userId="S::g168899@m.unicamp.br::2c6e17d6-8bc0-4f1b-812b-6d1373de03b6" providerId="AD" clId="Web-{1588B77F-F9BB-D593-F781-0507905AF017}" dt="2024-11-28T01:22:37.648" v="654"/>
          <ac:picMkLst>
            <pc:docMk/>
            <pc:sldMk cId="1783685379" sldId="293"/>
            <ac:picMk id="5" creationId="{7DA414C5-FD38-3C43-ACDE-212E2F69FE24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1:27:47.561" v="717" actId="1076"/>
          <ac:picMkLst>
            <pc:docMk/>
            <pc:sldMk cId="1783685379" sldId="293"/>
            <ac:picMk id="6" creationId="{75ED4321-643D-0ACF-8C25-087592F2DCEF}"/>
          </ac:picMkLst>
        </pc:picChg>
        <pc:picChg chg="del">
          <ac:chgData name="Guilherme Augusto Amorim Terrell" userId="S::g168899@m.unicamp.br::2c6e17d6-8bc0-4f1b-812b-6d1373de03b6" providerId="AD" clId="Web-{1588B77F-F9BB-D593-F781-0507905AF017}" dt="2024-11-28T01:22:44.961" v="657"/>
          <ac:picMkLst>
            <pc:docMk/>
            <pc:sldMk cId="1783685379" sldId="293"/>
            <ac:picMk id="7" creationId="{D51D1120-EF99-1FC2-D2E6-3A71DD09A8C6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1:24:37.291" v="680" actId="1076"/>
          <ac:picMkLst>
            <pc:docMk/>
            <pc:sldMk cId="1783685379" sldId="293"/>
            <ac:picMk id="9" creationId="{A59D05C3-972A-EB97-44D5-324DB5DB9DEC}"/>
          </ac:picMkLst>
        </pc:picChg>
        <pc:picChg chg="add del mod">
          <ac:chgData name="Guilherme Augusto Amorim Terrell" userId="S::g168899@m.unicamp.br::2c6e17d6-8bc0-4f1b-812b-6d1373de03b6" providerId="AD" clId="Web-{1588B77F-F9BB-D593-F781-0507905AF017}" dt="2024-11-28T01:24:55.245" v="682"/>
          <ac:picMkLst>
            <pc:docMk/>
            <pc:sldMk cId="1783685379" sldId="293"/>
            <ac:picMk id="10" creationId="{863DDCCC-E460-124A-D5B7-A2AED1198FE5}"/>
          </ac:picMkLst>
        </pc:picChg>
      </pc:sldChg>
      <pc:sldChg chg="addSp delSp modSp add ord replId">
        <pc:chgData name="Guilherme Augusto Amorim Terrell" userId="S::g168899@m.unicamp.br::2c6e17d6-8bc0-4f1b-812b-6d1373de03b6" providerId="AD" clId="Web-{1588B77F-F9BB-D593-F781-0507905AF017}" dt="2024-11-28T01:49:07.520" v="768" actId="20577"/>
        <pc:sldMkLst>
          <pc:docMk/>
          <pc:sldMk cId="3663564193" sldId="294"/>
        </pc:sldMkLst>
        <pc:spChg chg="mod">
          <ac:chgData name="Guilherme Augusto Amorim Terrell" userId="S::g168899@m.unicamp.br::2c6e17d6-8bc0-4f1b-812b-6d1373de03b6" providerId="AD" clId="Web-{1588B77F-F9BB-D593-F781-0507905AF017}" dt="2024-11-28T01:49:07.520" v="768" actId="20577"/>
          <ac:spMkLst>
            <pc:docMk/>
            <pc:sldMk cId="3663564193" sldId="294"/>
            <ac:spMk id="13" creationId="{35572AC9-3C7B-234E-5959-C68431E8BA6B}"/>
          </ac:spMkLst>
        </pc:spChg>
        <pc:picChg chg="add mod modCrop">
          <ac:chgData name="Guilherme Augusto Amorim Terrell" userId="S::g168899@m.unicamp.br::2c6e17d6-8bc0-4f1b-812b-6d1373de03b6" providerId="AD" clId="Web-{1588B77F-F9BB-D593-F781-0507905AF017}" dt="2024-11-28T01:45:35.586" v="753"/>
          <ac:picMkLst>
            <pc:docMk/>
            <pc:sldMk cId="3663564193" sldId="294"/>
            <ac:picMk id="2" creationId="{003EC6AE-D19F-1A7A-F480-CA1ACE4580F6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1:48:58.383" v="764" actId="1076"/>
          <ac:picMkLst>
            <pc:docMk/>
            <pc:sldMk cId="3663564193" sldId="294"/>
            <ac:picMk id="3" creationId="{060F040E-AAAE-E4AA-FB52-D54B24EFFD17}"/>
          </ac:picMkLst>
        </pc:picChg>
        <pc:picChg chg="del">
          <ac:chgData name="Guilherme Augusto Amorim Terrell" userId="S::g168899@m.unicamp.br::2c6e17d6-8bc0-4f1b-812b-6d1373de03b6" providerId="AD" clId="Web-{1588B77F-F9BB-D593-F781-0507905AF017}" dt="2024-11-28T01:47:58.034" v="754"/>
          <ac:picMkLst>
            <pc:docMk/>
            <pc:sldMk cId="3663564193" sldId="294"/>
            <ac:picMk id="4" creationId="{CBFE5812-5AE8-B082-328D-894E9BC255AF}"/>
          </ac:picMkLst>
        </pc:picChg>
        <pc:picChg chg="del">
          <ac:chgData name="Guilherme Augusto Amorim Terrell" userId="S::g168899@m.unicamp.br::2c6e17d6-8bc0-4f1b-812b-6d1373de03b6" providerId="AD" clId="Web-{1588B77F-F9BB-D593-F781-0507905AF017}" dt="2024-11-28T01:45:02.632" v="743"/>
          <ac:picMkLst>
            <pc:docMk/>
            <pc:sldMk cId="3663564193" sldId="294"/>
            <ac:picMk id="5" creationId="{7DA414C5-FD38-3C43-ACDE-212E2F69FE24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1:48:46.926" v="763" actId="1076"/>
          <ac:picMkLst>
            <pc:docMk/>
            <pc:sldMk cId="3663564193" sldId="294"/>
            <ac:picMk id="6" creationId="{DD5CFDD9-5FCA-C923-E7ED-2545AAD57E19}"/>
          </ac:picMkLst>
        </pc:picChg>
        <pc:picChg chg="del">
          <ac:chgData name="Guilherme Augusto Amorim Terrell" userId="S::g168899@m.unicamp.br::2c6e17d6-8bc0-4f1b-812b-6d1373de03b6" providerId="AD" clId="Web-{1588B77F-F9BB-D593-F781-0507905AF017}" dt="2024-11-28T01:48:34.160" v="759"/>
          <ac:picMkLst>
            <pc:docMk/>
            <pc:sldMk cId="3663564193" sldId="294"/>
            <ac:picMk id="7" creationId="{D51D1120-EF99-1FC2-D2E6-3A71DD09A8C6}"/>
          </ac:picMkLst>
        </pc:picChg>
      </pc:sldChg>
      <pc:sldChg chg="addSp delSp modSp add replId">
        <pc:chgData name="Guilherme Augusto Amorim Terrell" userId="S::g168899@m.unicamp.br::2c6e17d6-8bc0-4f1b-812b-6d1373de03b6" providerId="AD" clId="Web-{1588B77F-F9BB-D593-F781-0507905AF017}" dt="2024-11-28T01:55:44.170" v="848" actId="14100"/>
        <pc:sldMkLst>
          <pc:docMk/>
          <pc:sldMk cId="3733784013" sldId="295"/>
        </pc:sldMkLst>
        <pc:spChg chg="add mod">
          <ac:chgData name="Guilherme Augusto Amorim Terrell" userId="S::g168899@m.unicamp.br::2c6e17d6-8bc0-4f1b-812b-6d1373de03b6" providerId="AD" clId="Web-{1588B77F-F9BB-D593-F781-0507905AF017}" dt="2024-11-28T01:54:03.480" v="833" actId="20577"/>
          <ac:spMkLst>
            <pc:docMk/>
            <pc:sldMk cId="3733784013" sldId="295"/>
            <ac:spMk id="5" creationId="{5D33DB49-4358-96F2-367E-D6BCA3A93F5F}"/>
          </ac:spMkLst>
        </pc:spChg>
        <pc:spChg chg="del">
          <ac:chgData name="Guilherme Augusto Amorim Terrell" userId="S::g168899@m.unicamp.br::2c6e17d6-8bc0-4f1b-812b-6d1373de03b6" providerId="AD" clId="Web-{1588B77F-F9BB-D593-F781-0507905AF017}" dt="2024-11-28T01:51:53.602" v="780"/>
          <ac:spMkLst>
            <pc:docMk/>
            <pc:sldMk cId="3733784013" sldId="295"/>
            <ac:spMk id="8" creationId="{268511AD-387D-6988-8573-71C69D4C131E}"/>
          </ac:spMkLst>
        </pc:spChg>
        <pc:spChg chg="mod">
          <ac:chgData name="Guilherme Augusto Amorim Terrell" userId="S::g168899@m.unicamp.br::2c6e17d6-8bc0-4f1b-812b-6d1373de03b6" providerId="AD" clId="Web-{1588B77F-F9BB-D593-F781-0507905AF017}" dt="2024-11-28T01:52:15.805" v="788" actId="20577"/>
          <ac:spMkLst>
            <pc:docMk/>
            <pc:sldMk cId="3733784013" sldId="295"/>
            <ac:spMk id="13" creationId="{35572AC9-3C7B-234E-5959-C68431E8BA6B}"/>
          </ac:spMkLst>
        </pc:spChg>
        <pc:picChg chg="del">
          <ac:chgData name="Guilherme Augusto Amorim Terrell" userId="S::g168899@m.unicamp.br::2c6e17d6-8bc0-4f1b-812b-6d1373de03b6" providerId="AD" clId="Web-{1588B77F-F9BB-D593-F781-0507905AF017}" dt="2024-11-28T01:51:48.414" v="778"/>
          <ac:picMkLst>
            <pc:docMk/>
            <pc:sldMk cId="3733784013" sldId="295"/>
            <ac:picMk id="2" creationId="{003EC6AE-D19F-1A7A-F480-CA1ACE4580F6}"/>
          </ac:picMkLst>
        </pc:picChg>
        <pc:picChg chg="del">
          <ac:chgData name="Guilherme Augusto Amorim Terrell" userId="S::g168899@m.unicamp.br::2c6e17d6-8bc0-4f1b-812b-6d1373de03b6" providerId="AD" clId="Web-{1588B77F-F9BB-D593-F781-0507905AF017}" dt="2024-11-28T01:51:49.992" v="779"/>
          <ac:picMkLst>
            <pc:docMk/>
            <pc:sldMk cId="3733784013" sldId="295"/>
            <ac:picMk id="3" creationId="{060F040E-AAAE-E4AA-FB52-D54B24EFFD17}"/>
          </ac:picMkLst>
        </pc:picChg>
        <pc:picChg chg="del">
          <ac:chgData name="Guilherme Augusto Amorim Terrell" userId="S::g168899@m.unicamp.br::2c6e17d6-8bc0-4f1b-812b-6d1373de03b6" providerId="AD" clId="Web-{1588B77F-F9BB-D593-F781-0507905AF017}" dt="2024-11-28T01:51:55.649" v="781"/>
          <ac:picMkLst>
            <pc:docMk/>
            <pc:sldMk cId="3733784013" sldId="295"/>
            <ac:picMk id="6" creationId="{DD5CFDD9-5FCA-C923-E7ED-2545AAD57E19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1:54:07.527" v="834" actId="1076"/>
          <ac:picMkLst>
            <pc:docMk/>
            <pc:sldMk cId="3733784013" sldId="295"/>
            <ac:picMk id="7" creationId="{C1529783-CFD6-458E-7E0B-F575EE4B233C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1:54:35.809" v="837" actId="14100"/>
          <ac:picMkLst>
            <pc:docMk/>
            <pc:sldMk cId="3733784013" sldId="295"/>
            <ac:picMk id="10" creationId="{580CD4B1-44E4-73D7-F83E-6ABFC9F7C36F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1:55:32.857" v="846" actId="14100"/>
          <ac:picMkLst>
            <pc:docMk/>
            <pc:sldMk cId="3733784013" sldId="295"/>
            <ac:picMk id="11" creationId="{26AA8CBE-EFEB-BEF2-5F19-9D1EE87A8CF4}"/>
          </ac:picMkLst>
        </pc:picChg>
        <pc:picChg chg="add mod">
          <ac:chgData name="Guilherme Augusto Amorim Terrell" userId="S::g168899@m.unicamp.br::2c6e17d6-8bc0-4f1b-812b-6d1373de03b6" providerId="AD" clId="Web-{1588B77F-F9BB-D593-F781-0507905AF017}" dt="2024-11-28T01:55:44.170" v="848" actId="14100"/>
          <ac:picMkLst>
            <pc:docMk/>
            <pc:sldMk cId="3733784013" sldId="295"/>
            <ac:picMk id="14" creationId="{F3CFE120-4896-1D3E-2BC3-D1AD3A9D8D08}"/>
          </ac:picMkLst>
        </pc:picChg>
      </pc:sldChg>
    </pc:docChg>
  </pc:docChgLst>
  <pc:docChgLst>
    <pc:chgData name="Guilherme Augusto Amorim Terrell" userId="S::g168899@m.unicamp.br::2c6e17d6-8bc0-4f1b-812b-6d1373de03b6" providerId="AD" clId="Web-{072E0966-D433-221C-B7F4-107ED8F69456}"/>
    <pc:docChg chg="modSld">
      <pc:chgData name="Guilherme Augusto Amorim Terrell" userId="S::g168899@m.unicamp.br::2c6e17d6-8bc0-4f1b-812b-6d1373de03b6" providerId="AD" clId="Web-{072E0966-D433-221C-B7F4-107ED8F69456}" dt="2024-11-28T01:58:04.540" v="1" actId="14100"/>
      <pc:docMkLst>
        <pc:docMk/>
      </pc:docMkLst>
      <pc:sldChg chg="modSp">
        <pc:chgData name="Guilherme Augusto Amorim Terrell" userId="S::g168899@m.unicamp.br::2c6e17d6-8bc0-4f1b-812b-6d1373de03b6" providerId="AD" clId="Web-{072E0966-D433-221C-B7F4-107ED8F69456}" dt="2024-11-28T01:58:04.540" v="1" actId="14100"/>
        <pc:sldMkLst>
          <pc:docMk/>
          <pc:sldMk cId="4037190999" sldId="275"/>
        </pc:sldMkLst>
        <pc:picChg chg="mod">
          <ac:chgData name="Guilherme Augusto Amorim Terrell" userId="S::g168899@m.unicamp.br::2c6e17d6-8bc0-4f1b-812b-6d1373de03b6" providerId="AD" clId="Web-{072E0966-D433-221C-B7F4-107ED8F69456}" dt="2024-11-28T01:58:04.540" v="1" actId="14100"/>
          <ac:picMkLst>
            <pc:docMk/>
            <pc:sldMk cId="4037190999" sldId="275"/>
            <ac:picMk id="7" creationId="{1F98D542-FA11-FA6C-68CE-21546128EC1E}"/>
          </ac:picMkLst>
        </pc:picChg>
      </pc:sldChg>
    </pc:docChg>
  </pc:docChgLst>
  <pc:docChgLst>
    <pc:chgData name="Guilherme Augusto Amorim Terrell" userId="S::g168899@m.unicamp.br::2c6e17d6-8bc0-4f1b-812b-6d1373de03b6" providerId="AD" clId="Web-{186B079A-167B-BA56-BF9A-5B8DFE3B5E1A}"/>
    <pc:docChg chg="addSld modSld">
      <pc:chgData name="Guilherme Augusto Amorim Terrell" userId="S::g168899@m.unicamp.br::2c6e17d6-8bc0-4f1b-812b-6d1373de03b6" providerId="AD" clId="Web-{186B079A-167B-BA56-BF9A-5B8DFE3B5E1A}" dt="2024-11-24T19:08:20.743" v="231" actId="1076"/>
      <pc:docMkLst>
        <pc:docMk/>
      </pc:docMkLst>
      <pc:sldChg chg="delSp modSp">
        <pc:chgData name="Guilherme Augusto Amorim Terrell" userId="S::g168899@m.unicamp.br::2c6e17d6-8bc0-4f1b-812b-6d1373de03b6" providerId="AD" clId="Web-{186B079A-167B-BA56-BF9A-5B8DFE3B5E1A}" dt="2024-11-23T15:44:44.736" v="221"/>
        <pc:sldMkLst>
          <pc:docMk/>
          <pc:sldMk cId="347230075" sldId="274"/>
        </pc:sldMkLst>
        <pc:spChg chg="del">
          <ac:chgData name="Guilherme Augusto Amorim Terrell" userId="S::g168899@m.unicamp.br::2c6e17d6-8bc0-4f1b-812b-6d1373de03b6" providerId="AD" clId="Web-{186B079A-167B-BA56-BF9A-5B8DFE3B5E1A}" dt="2024-11-23T15:44:44.736" v="221"/>
          <ac:spMkLst>
            <pc:docMk/>
            <pc:sldMk cId="347230075" sldId="274"/>
            <ac:spMk id="2" creationId="{579319D9-87E7-CB83-8318-4C820A2A9D41}"/>
          </ac:spMkLst>
        </pc:spChg>
        <pc:spChg chg="mod">
          <ac:chgData name="Guilherme Augusto Amorim Terrell" userId="S::g168899@m.unicamp.br::2c6e17d6-8bc0-4f1b-812b-6d1373de03b6" providerId="AD" clId="Web-{186B079A-167B-BA56-BF9A-5B8DFE3B5E1A}" dt="2024-11-23T15:44:40.251" v="220" actId="20577"/>
          <ac:spMkLst>
            <pc:docMk/>
            <pc:sldMk cId="347230075" sldId="274"/>
            <ac:spMk id="4" creationId="{799922BE-2415-C753-A26E-51FFE808B430}"/>
          </ac:spMkLst>
        </pc:spChg>
      </pc:sldChg>
      <pc:sldChg chg="modSp">
        <pc:chgData name="Guilherme Augusto Amorim Terrell" userId="S::g168899@m.unicamp.br::2c6e17d6-8bc0-4f1b-812b-6d1373de03b6" providerId="AD" clId="Web-{186B079A-167B-BA56-BF9A-5B8DFE3B5E1A}" dt="2024-11-23T15:45:03.095" v="224" actId="20577"/>
        <pc:sldMkLst>
          <pc:docMk/>
          <pc:sldMk cId="3259112046" sldId="284"/>
        </pc:sldMkLst>
        <pc:spChg chg="mod">
          <ac:chgData name="Guilherme Augusto Amorim Terrell" userId="S::g168899@m.unicamp.br::2c6e17d6-8bc0-4f1b-812b-6d1373de03b6" providerId="AD" clId="Web-{186B079A-167B-BA56-BF9A-5B8DFE3B5E1A}" dt="2024-11-23T15:45:03.095" v="224" actId="20577"/>
          <ac:spMkLst>
            <pc:docMk/>
            <pc:sldMk cId="3259112046" sldId="284"/>
            <ac:spMk id="4" creationId="{799922BE-2415-C753-A26E-51FFE808B430}"/>
          </ac:spMkLst>
        </pc:spChg>
      </pc:sldChg>
      <pc:sldChg chg="addSp delSp modSp">
        <pc:chgData name="Guilherme Augusto Amorim Terrell" userId="S::g168899@m.unicamp.br::2c6e17d6-8bc0-4f1b-812b-6d1373de03b6" providerId="AD" clId="Web-{186B079A-167B-BA56-BF9A-5B8DFE3B5E1A}" dt="2024-11-23T01:00:16.078" v="217" actId="1076"/>
        <pc:sldMkLst>
          <pc:docMk/>
          <pc:sldMk cId="3208786559" sldId="285"/>
        </pc:sldMkLst>
        <pc:spChg chg="add mod">
          <ac:chgData name="Guilherme Augusto Amorim Terrell" userId="S::g168899@m.unicamp.br::2c6e17d6-8bc0-4f1b-812b-6d1373de03b6" providerId="AD" clId="Web-{186B079A-167B-BA56-BF9A-5B8DFE3B5E1A}" dt="2024-11-23T00:11:36.710" v="143" actId="20577"/>
          <ac:spMkLst>
            <pc:docMk/>
            <pc:sldMk cId="3208786559" sldId="285"/>
            <ac:spMk id="3" creationId="{5D921A37-B5E4-DC82-F773-38277E8EB8ED}"/>
          </ac:spMkLst>
        </pc:spChg>
        <pc:spChg chg="mod">
          <ac:chgData name="Guilherme Augusto Amorim Terrell" userId="S::g168899@m.unicamp.br::2c6e17d6-8bc0-4f1b-812b-6d1373de03b6" providerId="AD" clId="Web-{186B079A-167B-BA56-BF9A-5B8DFE3B5E1A}" dt="2024-11-23T00:12:33.259" v="162" actId="20577"/>
          <ac:spMkLst>
            <pc:docMk/>
            <pc:sldMk cId="3208786559" sldId="285"/>
            <ac:spMk id="4" creationId="{799922BE-2415-C753-A26E-51FFE808B430}"/>
          </ac:spMkLst>
        </pc:spChg>
        <pc:picChg chg="add del mod">
          <ac:chgData name="Guilherme Augusto Amorim Terrell" userId="S::g168899@m.unicamp.br::2c6e17d6-8bc0-4f1b-812b-6d1373de03b6" providerId="AD" clId="Web-{186B079A-167B-BA56-BF9A-5B8DFE3B5E1A}" dt="2024-11-23T00:36:48.663" v="184"/>
          <ac:picMkLst>
            <pc:docMk/>
            <pc:sldMk cId="3208786559" sldId="285"/>
            <ac:picMk id="2" creationId="{0B213B79-8C8C-0C2E-74C9-98C20AC59194}"/>
          </ac:picMkLst>
        </pc:picChg>
        <pc:picChg chg="add del mod">
          <ac:chgData name="Guilherme Augusto Amorim Terrell" userId="S::g168899@m.unicamp.br::2c6e17d6-8bc0-4f1b-812b-6d1373de03b6" providerId="AD" clId="Web-{186B079A-167B-BA56-BF9A-5B8DFE3B5E1A}" dt="2024-11-23T00:27:20" v="177"/>
          <ac:picMkLst>
            <pc:docMk/>
            <pc:sldMk cId="3208786559" sldId="285"/>
            <ac:picMk id="5" creationId="{8962DBB0-027B-49A4-BE7F-36C06BA8A467}"/>
          </ac:picMkLst>
        </pc:picChg>
        <pc:picChg chg="add mod">
          <ac:chgData name="Guilherme Augusto Amorim Terrell" userId="S::g168899@m.unicamp.br::2c6e17d6-8bc0-4f1b-812b-6d1373de03b6" providerId="AD" clId="Web-{186B079A-167B-BA56-BF9A-5B8DFE3B5E1A}" dt="2024-11-23T00:27:24.172" v="179" actId="1076"/>
          <ac:picMkLst>
            <pc:docMk/>
            <pc:sldMk cId="3208786559" sldId="285"/>
            <ac:picMk id="6" creationId="{8C9F2BB8-C89B-89DB-53DD-5EF33FA8EFD7}"/>
          </ac:picMkLst>
        </pc:picChg>
        <pc:picChg chg="add del mod">
          <ac:chgData name="Guilherme Augusto Amorim Terrell" userId="S::g168899@m.unicamp.br::2c6e17d6-8bc0-4f1b-812b-6d1373de03b6" providerId="AD" clId="Web-{186B079A-167B-BA56-BF9A-5B8DFE3B5E1A}" dt="2024-11-23T00:58:16.792" v="205"/>
          <ac:picMkLst>
            <pc:docMk/>
            <pc:sldMk cId="3208786559" sldId="285"/>
            <ac:picMk id="7" creationId="{EE11EF38-7EEF-9296-F262-30E3DA2C1128}"/>
          </ac:picMkLst>
        </pc:picChg>
        <pc:picChg chg="add del mod">
          <ac:chgData name="Guilherme Augusto Amorim Terrell" userId="S::g168899@m.unicamp.br::2c6e17d6-8bc0-4f1b-812b-6d1373de03b6" providerId="AD" clId="Web-{186B079A-167B-BA56-BF9A-5B8DFE3B5E1A}" dt="2024-11-23T00:59:02.560" v="210"/>
          <ac:picMkLst>
            <pc:docMk/>
            <pc:sldMk cId="3208786559" sldId="285"/>
            <ac:picMk id="8" creationId="{F5F6BDFD-FEB7-CBEA-F5CD-425185296740}"/>
          </ac:picMkLst>
        </pc:picChg>
        <pc:picChg chg="add mod">
          <ac:chgData name="Guilherme Augusto Amorim Terrell" userId="S::g168899@m.unicamp.br::2c6e17d6-8bc0-4f1b-812b-6d1373de03b6" providerId="AD" clId="Web-{186B079A-167B-BA56-BF9A-5B8DFE3B5E1A}" dt="2024-11-23T01:00:16.078" v="217" actId="1076"/>
          <ac:picMkLst>
            <pc:docMk/>
            <pc:sldMk cId="3208786559" sldId="285"/>
            <ac:picMk id="9" creationId="{02C4EE88-8E41-510C-A425-AAE073CAB17D}"/>
          </ac:picMkLst>
        </pc:picChg>
      </pc:sldChg>
      <pc:sldChg chg="addSp delSp modSp add replId">
        <pc:chgData name="Guilherme Augusto Amorim Terrell" userId="S::g168899@m.unicamp.br::2c6e17d6-8bc0-4f1b-812b-6d1373de03b6" providerId="AD" clId="Web-{186B079A-167B-BA56-BF9A-5B8DFE3B5E1A}" dt="2024-11-23T00:40:39.688" v="193" actId="1076"/>
        <pc:sldMkLst>
          <pc:docMk/>
          <pc:sldMk cId="1950362278" sldId="286"/>
        </pc:sldMkLst>
        <pc:spChg chg="mod">
          <ac:chgData name="Guilherme Augusto Amorim Terrell" userId="S::g168899@m.unicamp.br::2c6e17d6-8bc0-4f1b-812b-6d1373de03b6" providerId="AD" clId="Web-{186B079A-167B-BA56-BF9A-5B8DFE3B5E1A}" dt="2024-11-23T00:12:25.119" v="160" actId="20577"/>
          <ac:spMkLst>
            <pc:docMk/>
            <pc:sldMk cId="1950362278" sldId="286"/>
            <ac:spMk id="4" creationId="{799922BE-2415-C753-A26E-51FFE808B430}"/>
          </ac:spMkLst>
        </pc:spChg>
        <pc:picChg chg="del">
          <ac:chgData name="Guilherme Augusto Amorim Terrell" userId="S::g168899@m.unicamp.br::2c6e17d6-8bc0-4f1b-812b-6d1373de03b6" providerId="AD" clId="Web-{186B079A-167B-BA56-BF9A-5B8DFE3B5E1A}" dt="2024-11-23T00:22:53.474" v="163"/>
          <ac:picMkLst>
            <pc:docMk/>
            <pc:sldMk cId="1950362278" sldId="286"/>
            <ac:picMk id="2" creationId="{0B213B79-8C8C-0C2E-74C9-98C20AC59194}"/>
          </ac:picMkLst>
        </pc:picChg>
        <pc:picChg chg="del">
          <ac:chgData name="Guilherme Augusto Amorim Terrell" userId="S::g168899@m.unicamp.br::2c6e17d6-8bc0-4f1b-812b-6d1373de03b6" providerId="AD" clId="Web-{186B079A-167B-BA56-BF9A-5B8DFE3B5E1A}" dt="2024-11-23T00:26:36.576" v="171"/>
          <ac:picMkLst>
            <pc:docMk/>
            <pc:sldMk cId="1950362278" sldId="286"/>
            <ac:picMk id="5" creationId="{8962DBB0-027B-49A4-BE7F-36C06BA8A467}"/>
          </ac:picMkLst>
        </pc:picChg>
        <pc:picChg chg="add del mod">
          <ac:chgData name="Guilherme Augusto Amorim Terrell" userId="S::g168899@m.unicamp.br::2c6e17d6-8bc0-4f1b-812b-6d1373de03b6" providerId="AD" clId="Web-{186B079A-167B-BA56-BF9A-5B8DFE3B5E1A}" dt="2024-11-23T00:40:18" v="189"/>
          <ac:picMkLst>
            <pc:docMk/>
            <pc:sldMk cId="1950362278" sldId="286"/>
            <ac:picMk id="6" creationId="{12F3918A-02AC-1EA2-8F66-19355DECBC34}"/>
          </ac:picMkLst>
        </pc:picChg>
        <pc:picChg chg="add mod modCrop">
          <ac:chgData name="Guilherme Augusto Amorim Terrell" userId="S::g168899@m.unicamp.br::2c6e17d6-8bc0-4f1b-812b-6d1373de03b6" providerId="AD" clId="Web-{186B079A-167B-BA56-BF9A-5B8DFE3B5E1A}" dt="2024-11-23T00:26:47.999" v="174"/>
          <ac:picMkLst>
            <pc:docMk/>
            <pc:sldMk cId="1950362278" sldId="286"/>
            <ac:picMk id="7" creationId="{01D1C431-7759-9DF1-01DE-E910426FDD79}"/>
          </ac:picMkLst>
        </pc:picChg>
        <pc:picChg chg="add mod">
          <ac:chgData name="Guilherme Augusto Amorim Terrell" userId="S::g168899@m.unicamp.br::2c6e17d6-8bc0-4f1b-812b-6d1373de03b6" providerId="AD" clId="Web-{186B079A-167B-BA56-BF9A-5B8DFE3B5E1A}" dt="2024-11-23T00:26:59.155" v="176" actId="1076"/>
          <ac:picMkLst>
            <pc:docMk/>
            <pc:sldMk cId="1950362278" sldId="286"/>
            <ac:picMk id="8" creationId="{54DC4702-5D1B-596F-B350-1FFEFC551BDB}"/>
          </ac:picMkLst>
        </pc:picChg>
        <pc:picChg chg="add mod">
          <ac:chgData name="Guilherme Augusto Amorim Terrell" userId="S::g168899@m.unicamp.br::2c6e17d6-8bc0-4f1b-812b-6d1373de03b6" providerId="AD" clId="Web-{186B079A-167B-BA56-BF9A-5B8DFE3B5E1A}" dt="2024-11-23T00:40:39.688" v="193" actId="1076"/>
          <ac:picMkLst>
            <pc:docMk/>
            <pc:sldMk cId="1950362278" sldId="286"/>
            <ac:picMk id="9" creationId="{23BA1643-E9C9-8ED6-EBBE-0565E8FB1C03}"/>
          </ac:picMkLst>
        </pc:picChg>
      </pc:sldChg>
      <pc:sldChg chg="addSp delSp modSp add replId">
        <pc:chgData name="Guilherme Augusto Amorim Terrell" userId="S::g168899@m.unicamp.br::2c6e17d6-8bc0-4f1b-812b-6d1373de03b6" providerId="AD" clId="Web-{186B079A-167B-BA56-BF9A-5B8DFE3B5E1A}" dt="2024-11-23T00:46:04.591" v="204" actId="1076"/>
        <pc:sldMkLst>
          <pc:docMk/>
          <pc:sldMk cId="1620129699" sldId="287"/>
        </pc:sldMkLst>
        <pc:spChg chg="mod">
          <ac:chgData name="Guilherme Augusto Amorim Terrell" userId="S::g168899@m.unicamp.br::2c6e17d6-8bc0-4f1b-812b-6d1373de03b6" providerId="AD" clId="Web-{186B079A-167B-BA56-BF9A-5B8DFE3B5E1A}" dt="2024-11-23T00:12:18.681" v="155" actId="20577"/>
          <ac:spMkLst>
            <pc:docMk/>
            <pc:sldMk cId="1620129699" sldId="287"/>
            <ac:spMk id="4" creationId="{799922BE-2415-C753-A26E-51FFE808B430}"/>
          </ac:spMkLst>
        </pc:spChg>
        <pc:picChg chg="del">
          <ac:chgData name="Guilherme Augusto Amorim Terrell" userId="S::g168899@m.unicamp.br::2c6e17d6-8bc0-4f1b-812b-6d1373de03b6" providerId="AD" clId="Web-{186B079A-167B-BA56-BF9A-5B8DFE3B5E1A}" dt="2024-11-23T00:31:50.276" v="180"/>
          <ac:picMkLst>
            <pc:docMk/>
            <pc:sldMk cId="1620129699" sldId="287"/>
            <ac:picMk id="2" creationId="{0B213B79-8C8C-0C2E-74C9-98C20AC59194}"/>
          </ac:picMkLst>
        </pc:picChg>
        <pc:picChg chg="del">
          <ac:chgData name="Guilherme Augusto Amorim Terrell" userId="S::g168899@m.unicamp.br::2c6e17d6-8bc0-4f1b-812b-6d1373de03b6" providerId="AD" clId="Web-{186B079A-167B-BA56-BF9A-5B8DFE3B5E1A}" dt="2024-11-23T00:26:05.466" v="168"/>
          <ac:picMkLst>
            <pc:docMk/>
            <pc:sldMk cId="1620129699" sldId="287"/>
            <ac:picMk id="5" creationId="{8962DBB0-027B-49A4-BE7F-36C06BA8A467}"/>
          </ac:picMkLst>
        </pc:picChg>
        <pc:picChg chg="add mod">
          <ac:chgData name="Guilherme Augusto Amorim Terrell" userId="S::g168899@m.unicamp.br::2c6e17d6-8bc0-4f1b-812b-6d1373de03b6" providerId="AD" clId="Web-{186B079A-167B-BA56-BF9A-5B8DFE3B5E1A}" dt="2024-11-23T00:26:14.169" v="170" actId="1076"/>
          <ac:picMkLst>
            <pc:docMk/>
            <pc:sldMk cId="1620129699" sldId="287"/>
            <ac:picMk id="6" creationId="{A0D198E1-D245-F03E-97D0-AFF06CCBC408}"/>
          </ac:picMkLst>
        </pc:picChg>
        <pc:picChg chg="add del mod">
          <ac:chgData name="Guilherme Augusto Amorim Terrell" userId="S::g168899@m.unicamp.br::2c6e17d6-8bc0-4f1b-812b-6d1373de03b6" providerId="AD" clId="Web-{186B079A-167B-BA56-BF9A-5B8DFE3B5E1A}" dt="2024-11-23T00:43:34.507" v="194"/>
          <ac:picMkLst>
            <pc:docMk/>
            <pc:sldMk cId="1620129699" sldId="287"/>
            <ac:picMk id="7" creationId="{A2052F22-7767-D5B3-CF25-BB48740492C9}"/>
          </ac:picMkLst>
        </pc:picChg>
        <pc:picChg chg="add del mod">
          <ac:chgData name="Guilherme Augusto Amorim Terrell" userId="S::g168899@m.unicamp.br::2c6e17d6-8bc0-4f1b-812b-6d1373de03b6" providerId="AD" clId="Web-{186B079A-167B-BA56-BF9A-5B8DFE3B5E1A}" dt="2024-11-23T00:44:28.322" v="199"/>
          <ac:picMkLst>
            <pc:docMk/>
            <pc:sldMk cId="1620129699" sldId="287"/>
            <ac:picMk id="8" creationId="{1160C58A-528B-AF20-EF8F-1DACABF07D7D}"/>
          </ac:picMkLst>
        </pc:picChg>
        <pc:picChg chg="add mod">
          <ac:chgData name="Guilherme Augusto Amorim Terrell" userId="S::g168899@m.unicamp.br::2c6e17d6-8bc0-4f1b-812b-6d1373de03b6" providerId="AD" clId="Web-{186B079A-167B-BA56-BF9A-5B8DFE3B5E1A}" dt="2024-11-23T00:46:04.591" v="204" actId="1076"/>
          <ac:picMkLst>
            <pc:docMk/>
            <pc:sldMk cId="1620129699" sldId="287"/>
            <ac:picMk id="9" creationId="{0FBB67B2-FFEF-4E9B-6088-49A8309E62F2}"/>
          </ac:picMkLst>
        </pc:picChg>
      </pc:sldChg>
      <pc:sldChg chg="addSp delSp modSp add replId">
        <pc:chgData name="Guilherme Augusto Amorim Terrell" userId="S::g168899@m.unicamp.br::2c6e17d6-8bc0-4f1b-812b-6d1373de03b6" providerId="AD" clId="Web-{186B079A-167B-BA56-BF9A-5B8DFE3B5E1A}" dt="2024-11-24T19:08:20.743" v="231" actId="1076"/>
        <pc:sldMkLst>
          <pc:docMk/>
          <pc:sldMk cId="3287130206" sldId="288"/>
        </pc:sldMkLst>
        <pc:picChg chg="add mod">
          <ac:chgData name="Guilherme Augusto Amorim Terrell" userId="S::g168899@m.unicamp.br::2c6e17d6-8bc0-4f1b-812b-6d1373de03b6" providerId="AD" clId="Web-{186B079A-167B-BA56-BF9A-5B8DFE3B5E1A}" dt="2024-11-24T19:08:20.743" v="231" actId="1076"/>
          <ac:picMkLst>
            <pc:docMk/>
            <pc:sldMk cId="3287130206" sldId="288"/>
            <ac:picMk id="2" creationId="{2BDC6747-E205-2014-35A1-635C4A10C7F6}"/>
          </ac:picMkLst>
        </pc:picChg>
        <pc:picChg chg="del">
          <ac:chgData name="Guilherme Augusto Amorim Terrell" userId="S::g168899@m.unicamp.br::2c6e17d6-8bc0-4f1b-812b-6d1373de03b6" providerId="AD" clId="Web-{186B079A-167B-BA56-BF9A-5B8DFE3B5E1A}" dt="2024-11-24T19:08:08.133" v="226"/>
          <ac:picMkLst>
            <pc:docMk/>
            <pc:sldMk cId="3287130206" sldId="288"/>
            <ac:picMk id="9" creationId="{0FBB67B2-FFEF-4E9B-6088-49A8309E62F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5D00B-A07A-45D4-9F3D-3BE8A1602DA6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CE6FBA-D4B8-40F1-9C9E-5C62823A042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Demonstrar os impactos no tempo de execução de uma implementação de comunicação segura usando diferentes mecanismos de troca de chave com AES-GCM para criptografia simétrica</a:t>
          </a:r>
          <a:endParaRPr lang="en-US" dirty="0"/>
        </a:p>
      </dgm:t>
    </dgm:pt>
    <dgm:pt modelId="{55EEF734-3E7F-4EEA-829B-55B0C9ED696C}" type="parTrans" cxnId="{CDBF0315-3D34-4CF6-B03A-BF4D3CB7E26C}">
      <dgm:prSet/>
      <dgm:spPr/>
      <dgm:t>
        <a:bodyPr/>
        <a:lstStyle/>
        <a:p>
          <a:endParaRPr lang="en-US"/>
        </a:p>
      </dgm:t>
    </dgm:pt>
    <dgm:pt modelId="{716AF961-AA5C-4075-83A3-27679D844535}" type="sibTrans" cxnId="{CDBF0315-3D34-4CF6-B03A-BF4D3CB7E26C}">
      <dgm:prSet/>
      <dgm:spPr/>
      <dgm:t>
        <a:bodyPr/>
        <a:lstStyle/>
        <a:p>
          <a:endParaRPr lang="en-US"/>
        </a:p>
      </dgm:t>
    </dgm:pt>
    <dgm:pt modelId="{210475E4-A4A3-40C4-90A7-8F794467107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Estudar a biblioteca escolhida para implementar os esquemas e destacar os prós e contras da biblioteca utilizada, avaliando a sua viabilidade em uma aplicação real</a:t>
          </a:r>
          <a:endParaRPr lang="en-US" dirty="0"/>
        </a:p>
      </dgm:t>
    </dgm:pt>
    <dgm:pt modelId="{82AE0B80-4CFE-4D58-BA3F-6B5223C1623D}" type="parTrans" cxnId="{82E95A5B-34D2-4072-9EBF-71C7EB10BFE4}">
      <dgm:prSet/>
      <dgm:spPr/>
      <dgm:t>
        <a:bodyPr/>
        <a:lstStyle/>
        <a:p>
          <a:endParaRPr lang="en-US"/>
        </a:p>
      </dgm:t>
    </dgm:pt>
    <dgm:pt modelId="{1E26C384-F39A-4548-9A9D-90E7E12B4935}" type="sibTrans" cxnId="{82E95A5B-34D2-4072-9EBF-71C7EB10BFE4}">
      <dgm:prSet/>
      <dgm:spPr/>
      <dgm:t>
        <a:bodyPr/>
        <a:lstStyle/>
        <a:p>
          <a:endParaRPr lang="en-US"/>
        </a:p>
      </dgm:t>
    </dgm:pt>
    <dgm:pt modelId="{8332709E-DFD5-46D9-97BD-9D590541423E}" type="pres">
      <dgm:prSet presAssocID="{ECA5D00B-A07A-45D4-9F3D-3BE8A1602DA6}" presName="root" presStyleCnt="0">
        <dgm:presLayoutVars>
          <dgm:dir/>
          <dgm:resizeHandles val="exact"/>
        </dgm:presLayoutVars>
      </dgm:prSet>
      <dgm:spPr/>
    </dgm:pt>
    <dgm:pt modelId="{51E9E932-B333-4970-B850-98556674987E}" type="pres">
      <dgm:prSet presAssocID="{F4CE6FBA-D4B8-40F1-9C9E-5C62823A0421}" presName="compNode" presStyleCnt="0"/>
      <dgm:spPr/>
    </dgm:pt>
    <dgm:pt modelId="{3E4A50A1-CD26-4C77-B6A9-313985DE7C92}" type="pres">
      <dgm:prSet presAssocID="{F4CE6FBA-D4B8-40F1-9C9E-5C62823A0421}" presName="bgRect" presStyleLbl="bgShp" presStyleIdx="0" presStyleCnt="2"/>
      <dgm:spPr/>
    </dgm:pt>
    <dgm:pt modelId="{02377F7F-2085-45E0-9DD2-EF3005602430}" type="pres">
      <dgm:prSet presAssocID="{F4CE6FBA-D4B8-40F1-9C9E-5C62823A04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lâmpago"/>
        </a:ext>
      </dgm:extLst>
    </dgm:pt>
    <dgm:pt modelId="{44AF24CC-A89A-4085-9B64-7DD2EF05DBE7}" type="pres">
      <dgm:prSet presAssocID="{F4CE6FBA-D4B8-40F1-9C9E-5C62823A0421}" presName="spaceRect" presStyleCnt="0"/>
      <dgm:spPr/>
    </dgm:pt>
    <dgm:pt modelId="{8DBECFC4-0567-407E-93B3-1FDBB87CECED}" type="pres">
      <dgm:prSet presAssocID="{F4CE6FBA-D4B8-40F1-9C9E-5C62823A0421}" presName="parTx" presStyleLbl="revTx" presStyleIdx="0" presStyleCnt="2">
        <dgm:presLayoutVars>
          <dgm:chMax val="0"/>
          <dgm:chPref val="0"/>
        </dgm:presLayoutVars>
      </dgm:prSet>
      <dgm:spPr/>
    </dgm:pt>
    <dgm:pt modelId="{3D5A4F95-AF4B-4B87-A38C-BEBDDCBBB1E8}" type="pres">
      <dgm:prSet presAssocID="{716AF961-AA5C-4075-83A3-27679D844535}" presName="sibTrans" presStyleCnt="0"/>
      <dgm:spPr/>
    </dgm:pt>
    <dgm:pt modelId="{93C80934-4A76-45A5-B7EA-92D72EBE90CF}" type="pres">
      <dgm:prSet presAssocID="{210475E4-A4A3-40C4-90A7-8F7944671072}" presName="compNode" presStyleCnt="0"/>
      <dgm:spPr/>
    </dgm:pt>
    <dgm:pt modelId="{FF350F20-7B65-464F-8709-21B69F3FC754}" type="pres">
      <dgm:prSet presAssocID="{210475E4-A4A3-40C4-90A7-8F7944671072}" presName="bgRect" presStyleLbl="bgShp" presStyleIdx="1" presStyleCnt="2"/>
      <dgm:spPr/>
    </dgm:pt>
    <dgm:pt modelId="{249B49F7-26C4-4991-A6E6-44FD5F52B1E1}" type="pres">
      <dgm:prSet presAssocID="{210475E4-A4A3-40C4-90A7-8F79446710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C664AD91-48A6-435F-A6A9-C32711558B00}" type="pres">
      <dgm:prSet presAssocID="{210475E4-A4A3-40C4-90A7-8F7944671072}" presName="spaceRect" presStyleCnt="0"/>
      <dgm:spPr/>
    </dgm:pt>
    <dgm:pt modelId="{B821884C-5E29-42F9-939C-10F737A8F3BD}" type="pres">
      <dgm:prSet presAssocID="{210475E4-A4A3-40C4-90A7-8F79446710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DBF0315-3D34-4CF6-B03A-BF4D3CB7E26C}" srcId="{ECA5D00B-A07A-45D4-9F3D-3BE8A1602DA6}" destId="{F4CE6FBA-D4B8-40F1-9C9E-5C62823A0421}" srcOrd="0" destOrd="0" parTransId="{55EEF734-3E7F-4EEA-829B-55B0C9ED696C}" sibTransId="{716AF961-AA5C-4075-83A3-27679D844535}"/>
    <dgm:cxn modelId="{82E95A5B-34D2-4072-9EBF-71C7EB10BFE4}" srcId="{ECA5D00B-A07A-45D4-9F3D-3BE8A1602DA6}" destId="{210475E4-A4A3-40C4-90A7-8F7944671072}" srcOrd="1" destOrd="0" parTransId="{82AE0B80-4CFE-4D58-BA3F-6B5223C1623D}" sibTransId="{1E26C384-F39A-4548-9A9D-90E7E12B4935}"/>
    <dgm:cxn modelId="{20C39679-3C07-437F-95DF-9934AAD11A76}" type="presOf" srcId="{F4CE6FBA-D4B8-40F1-9C9E-5C62823A0421}" destId="{8DBECFC4-0567-407E-93B3-1FDBB87CECED}" srcOrd="0" destOrd="0" presId="urn:microsoft.com/office/officeart/2018/2/layout/IconVerticalSolidList"/>
    <dgm:cxn modelId="{5BADAD89-9680-4363-95B8-AC02340EE909}" type="presOf" srcId="{210475E4-A4A3-40C4-90A7-8F7944671072}" destId="{B821884C-5E29-42F9-939C-10F737A8F3BD}" srcOrd="0" destOrd="0" presId="urn:microsoft.com/office/officeart/2018/2/layout/IconVerticalSolidList"/>
    <dgm:cxn modelId="{92D797B7-D797-40BA-BD1B-8854480EC053}" type="presOf" srcId="{ECA5D00B-A07A-45D4-9F3D-3BE8A1602DA6}" destId="{8332709E-DFD5-46D9-97BD-9D590541423E}" srcOrd="0" destOrd="0" presId="urn:microsoft.com/office/officeart/2018/2/layout/IconVerticalSolidList"/>
    <dgm:cxn modelId="{9C399419-AA02-4711-9257-FF1EF141FB87}" type="presParOf" srcId="{8332709E-DFD5-46D9-97BD-9D590541423E}" destId="{51E9E932-B333-4970-B850-98556674987E}" srcOrd="0" destOrd="0" presId="urn:microsoft.com/office/officeart/2018/2/layout/IconVerticalSolidList"/>
    <dgm:cxn modelId="{8787DBD4-748E-4149-8D01-C8FEE9C3DDD9}" type="presParOf" srcId="{51E9E932-B333-4970-B850-98556674987E}" destId="{3E4A50A1-CD26-4C77-B6A9-313985DE7C92}" srcOrd="0" destOrd="0" presId="urn:microsoft.com/office/officeart/2018/2/layout/IconVerticalSolidList"/>
    <dgm:cxn modelId="{4B4B537E-4067-4842-8BD0-5763D5A8A84C}" type="presParOf" srcId="{51E9E932-B333-4970-B850-98556674987E}" destId="{02377F7F-2085-45E0-9DD2-EF3005602430}" srcOrd="1" destOrd="0" presId="urn:microsoft.com/office/officeart/2018/2/layout/IconVerticalSolidList"/>
    <dgm:cxn modelId="{CB665716-196D-49A2-BF31-CD98CBDEA5FA}" type="presParOf" srcId="{51E9E932-B333-4970-B850-98556674987E}" destId="{44AF24CC-A89A-4085-9B64-7DD2EF05DBE7}" srcOrd="2" destOrd="0" presId="urn:microsoft.com/office/officeart/2018/2/layout/IconVerticalSolidList"/>
    <dgm:cxn modelId="{CB831010-A220-4900-BE3F-7EBF0196ADCA}" type="presParOf" srcId="{51E9E932-B333-4970-B850-98556674987E}" destId="{8DBECFC4-0567-407E-93B3-1FDBB87CECED}" srcOrd="3" destOrd="0" presId="urn:microsoft.com/office/officeart/2018/2/layout/IconVerticalSolidList"/>
    <dgm:cxn modelId="{CF65C852-6549-4F36-8619-8BBDBE9CB72C}" type="presParOf" srcId="{8332709E-DFD5-46D9-97BD-9D590541423E}" destId="{3D5A4F95-AF4B-4B87-A38C-BEBDDCBBB1E8}" srcOrd="1" destOrd="0" presId="urn:microsoft.com/office/officeart/2018/2/layout/IconVerticalSolidList"/>
    <dgm:cxn modelId="{4BAD75E8-EB31-4954-B3C9-64684EBB4E9A}" type="presParOf" srcId="{8332709E-DFD5-46D9-97BD-9D590541423E}" destId="{93C80934-4A76-45A5-B7EA-92D72EBE90CF}" srcOrd="2" destOrd="0" presId="urn:microsoft.com/office/officeart/2018/2/layout/IconVerticalSolidList"/>
    <dgm:cxn modelId="{66462960-AB4F-4C85-AF74-01DE77DFE923}" type="presParOf" srcId="{93C80934-4A76-45A5-B7EA-92D72EBE90CF}" destId="{FF350F20-7B65-464F-8709-21B69F3FC754}" srcOrd="0" destOrd="0" presId="urn:microsoft.com/office/officeart/2018/2/layout/IconVerticalSolidList"/>
    <dgm:cxn modelId="{F9C06A3C-1FE4-429B-9D75-6386A0A8CEBE}" type="presParOf" srcId="{93C80934-4A76-45A5-B7EA-92D72EBE90CF}" destId="{249B49F7-26C4-4991-A6E6-44FD5F52B1E1}" srcOrd="1" destOrd="0" presId="urn:microsoft.com/office/officeart/2018/2/layout/IconVerticalSolidList"/>
    <dgm:cxn modelId="{4520F68C-F021-4A7C-9473-BB8FDF269312}" type="presParOf" srcId="{93C80934-4A76-45A5-B7EA-92D72EBE90CF}" destId="{C664AD91-48A6-435F-A6A9-C32711558B00}" srcOrd="2" destOrd="0" presId="urn:microsoft.com/office/officeart/2018/2/layout/IconVerticalSolidList"/>
    <dgm:cxn modelId="{8C4A5CA3-3780-422F-8997-EAE1A29F31AD}" type="presParOf" srcId="{93C80934-4A76-45A5-B7EA-92D72EBE90CF}" destId="{B821884C-5E29-42F9-939C-10F737A8F3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999A74-8143-4340-BD93-DF58BDCAF5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C7C0837-B08B-4C72-B756-4A9E5A54655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Processador</a:t>
          </a:r>
          <a:endParaRPr lang="en-US"/>
        </a:p>
      </dgm:t>
    </dgm:pt>
    <dgm:pt modelId="{E2646A64-B510-44B8-B33F-238600A812AB}" type="parTrans" cxnId="{DEDD88E4-582A-4947-93F9-19D622237DD6}">
      <dgm:prSet/>
      <dgm:spPr/>
      <dgm:t>
        <a:bodyPr/>
        <a:lstStyle/>
        <a:p>
          <a:endParaRPr lang="en-US"/>
        </a:p>
      </dgm:t>
    </dgm:pt>
    <dgm:pt modelId="{77DC529E-395D-40CB-9290-697216AEAB16}" type="sibTrans" cxnId="{DEDD88E4-582A-4947-93F9-19D622237DD6}">
      <dgm:prSet/>
      <dgm:spPr/>
      <dgm:t>
        <a:bodyPr/>
        <a:lstStyle/>
        <a:p>
          <a:endParaRPr lang="en-US"/>
        </a:p>
      </dgm:t>
    </dgm:pt>
    <dgm:pt modelId="{E9038167-B060-4ED2-B617-B57B71523B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dirty="0"/>
            <a:t>12th </a:t>
          </a:r>
          <a:r>
            <a:rPr lang="pt-BR" sz="1400" dirty="0" err="1"/>
            <a:t>Gen</a:t>
          </a:r>
          <a:r>
            <a:rPr lang="pt-BR" sz="1400" dirty="0"/>
            <a:t> Intel(R) Core(TM) i5-12450H </a:t>
          </a:r>
          <a:endParaRPr lang="en-US" sz="1400" dirty="0"/>
        </a:p>
      </dgm:t>
    </dgm:pt>
    <dgm:pt modelId="{99A207AC-8745-4BA6-9A4A-4EA1FBC6D1DD}" type="parTrans" cxnId="{C0FEB9FD-9AC0-4B76-876E-2BC3EE389A35}">
      <dgm:prSet/>
      <dgm:spPr/>
      <dgm:t>
        <a:bodyPr/>
        <a:lstStyle/>
        <a:p>
          <a:endParaRPr lang="en-US"/>
        </a:p>
      </dgm:t>
    </dgm:pt>
    <dgm:pt modelId="{AA9AE97A-C607-4F82-ABE5-BB14AD2B8009}" type="sibTrans" cxnId="{C0FEB9FD-9AC0-4B76-876E-2BC3EE389A35}">
      <dgm:prSet/>
      <dgm:spPr/>
      <dgm:t>
        <a:bodyPr/>
        <a:lstStyle/>
        <a:p>
          <a:endParaRPr lang="en-US"/>
        </a:p>
      </dgm:t>
    </dgm:pt>
    <dgm:pt modelId="{B7E8D0EC-9C38-424D-9AD7-EB1B62C67B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dirty="0"/>
            <a:t>2 GHz</a:t>
          </a:r>
          <a:endParaRPr lang="en-US" sz="1400" dirty="0"/>
        </a:p>
      </dgm:t>
    </dgm:pt>
    <dgm:pt modelId="{98B205E5-7282-4847-92D4-30BB7E52883E}" type="parTrans" cxnId="{632C5ED6-0594-4A59-AD8D-87A96451D2C1}">
      <dgm:prSet/>
      <dgm:spPr/>
      <dgm:t>
        <a:bodyPr/>
        <a:lstStyle/>
        <a:p>
          <a:endParaRPr lang="en-US"/>
        </a:p>
      </dgm:t>
    </dgm:pt>
    <dgm:pt modelId="{2D4AC18A-37EB-4956-A23D-B1ADA3695280}" type="sibTrans" cxnId="{632C5ED6-0594-4A59-AD8D-87A96451D2C1}">
      <dgm:prSet/>
      <dgm:spPr/>
      <dgm:t>
        <a:bodyPr/>
        <a:lstStyle/>
        <a:p>
          <a:endParaRPr lang="en-US"/>
        </a:p>
      </dgm:t>
    </dgm:pt>
    <dgm:pt modelId="{DEC1AD80-154A-4751-8D14-357BDE83EE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dirty="0"/>
            <a:t>x86</a:t>
          </a:r>
          <a:endParaRPr lang="en-US" sz="1400" dirty="0"/>
        </a:p>
      </dgm:t>
    </dgm:pt>
    <dgm:pt modelId="{47F77FFC-BF24-40E2-A233-3C3A231CFF85}" type="parTrans" cxnId="{BF5CC555-5E62-44FE-8DFA-713B9A96A01E}">
      <dgm:prSet/>
      <dgm:spPr/>
      <dgm:t>
        <a:bodyPr/>
        <a:lstStyle/>
        <a:p>
          <a:endParaRPr lang="en-US"/>
        </a:p>
      </dgm:t>
    </dgm:pt>
    <dgm:pt modelId="{8A6DE982-D995-43F7-8757-A60ADDAE1FFC}" type="sibTrans" cxnId="{BF5CC555-5E62-44FE-8DFA-713B9A96A01E}">
      <dgm:prSet/>
      <dgm:spPr/>
      <dgm:t>
        <a:bodyPr/>
        <a:lstStyle/>
        <a:p>
          <a:endParaRPr lang="en-US"/>
        </a:p>
      </dgm:t>
    </dgm:pt>
    <dgm:pt modelId="{0674761A-234F-479A-A103-C3F453DFB68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Memória</a:t>
          </a:r>
          <a:endParaRPr lang="en-US"/>
        </a:p>
      </dgm:t>
    </dgm:pt>
    <dgm:pt modelId="{C6627286-974A-407A-8215-BA703C097E33}" type="parTrans" cxnId="{90AB57A8-E8E8-47BD-B8F1-F70721F61A9B}">
      <dgm:prSet/>
      <dgm:spPr/>
      <dgm:t>
        <a:bodyPr/>
        <a:lstStyle/>
        <a:p>
          <a:endParaRPr lang="en-US"/>
        </a:p>
      </dgm:t>
    </dgm:pt>
    <dgm:pt modelId="{B4068674-95D1-4AE2-A59D-A416EAACFABB}" type="sibTrans" cxnId="{90AB57A8-E8E8-47BD-B8F1-F70721F61A9B}">
      <dgm:prSet/>
      <dgm:spPr/>
      <dgm:t>
        <a:bodyPr/>
        <a:lstStyle/>
        <a:p>
          <a:endParaRPr lang="en-US"/>
        </a:p>
      </dgm:t>
    </dgm:pt>
    <dgm:pt modelId="{4E9E12F1-960E-4B12-A4D9-C0907FBD16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dirty="0"/>
            <a:t>RAM  8 GB</a:t>
          </a:r>
          <a:endParaRPr lang="en-US" sz="1400" dirty="0"/>
        </a:p>
      </dgm:t>
    </dgm:pt>
    <dgm:pt modelId="{F507D87B-5C5B-4C64-9682-0D82D590E50C}" type="parTrans" cxnId="{DB6E6057-B19B-4DA7-8F4A-E55C05C09D1C}">
      <dgm:prSet/>
      <dgm:spPr/>
      <dgm:t>
        <a:bodyPr/>
        <a:lstStyle/>
        <a:p>
          <a:endParaRPr lang="en-US"/>
        </a:p>
      </dgm:t>
    </dgm:pt>
    <dgm:pt modelId="{942910CF-82C3-490C-9EAF-D231340412B9}" type="sibTrans" cxnId="{DB6E6057-B19B-4DA7-8F4A-E55C05C09D1C}">
      <dgm:prSet/>
      <dgm:spPr/>
      <dgm:t>
        <a:bodyPr/>
        <a:lstStyle/>
        <a:p>
          <a:endParaRPr lang="en-US"/>
        </a:p>
      </dgm:t>
    </dgm:pt>
    <dgm:pt modelId="{3EFD84E9-B397-42EE-A08A-93EB4C5B1A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dirty="0"/>
            <a:t>SSD 512 GB</a:t>
          </a:r>
          <a:endParaRPr lang="en-US" sz="1400" dirty="0"/>
        </a:p>
      </dgm:t>
    </dgm:pt>
    <dgm:pt modelId="{7C596D0C-5EF1-4713-A4D3-A604797244A0}" type="parTrans" cxnId="{55B68603-CA14-48B5-9BBF-149BE50CFEF1}">
      <dgm:prSet/>
      <dgm:spPr/>
      <dgm:t>
        <a:bodyPr/>
        <a:lstStyle/>
        <a:p>
          <a:endParaRPr lang="en-US"/>
        </a:p>
      </dgm:t>
    </dgm:pt>
    <dgm:pt modelId="{BB747C74-66FA-4901-A910-71132C52657B}" type="sibTrans" cxnId="{55B68603-CA14-48B5-9BBF-149BE50CFEF1}">
      <dgm:prSet/>
      <dgm:spPr/>
      <dgm:t>
        <a:bodyPr/>
        <a:lstStyle/>
        <a:p>
          <a:endParaRPr lang="en-US"/>
        </a:p>
      </dgm:t>
    </dgm:pt>
    <dgm:pt modelId="{AE864F1B-2B30-41E4-8A18-A7479A5967D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err="1"/>
            <a:t>Sist</a:t>
          </a:r>
          <a:r>
            <a:rPr lang="pt-BR"/>
            <a:t> </a:t>
          </a:r>
          <a:r>
            <a:rPr lang="pt-BR" err="1"/>
            <a:t>Op</a:t>
          </a:r>
          <a:r>
            <a:rPr lang="pt-BR"/>
            <a:t> </a:t>
          </a:r>
          <a:endParaRPr lang="en-US"/>
        </a:p>
      </dgm:t>
    </dgm:pt>
    <dgm:pt modelId="{90AD9CE1-9BC1-4085-BFC5-36F481313A0D}" type="parTrans" cxnId="{FBFE8CB3-A282-458E-97D1-30F9E36C46C8}">
      <dgm:prSet/>
      <dgm:spPr/>
      <dgm:t>
        <a:bodyPr/>
        <a:lstStyle/>
        <a:p>
          <a:endParaRPr lang="en-US"/>
        </a:p>
      </dgm:t>
    </dgm:pt>
    <dgm:pt modelId="{6EDB5604-EF72-402E-BB8E-026EFE962A53}" type="sibTrans" cxnId="{FBFE8CB3-A282-458E-97D1-30F9E36C46C8}">
      <dgm:prSet/>
      <dgm:spPr/>
      <dgm:t>
        <a:bodyPr/>
        <a:lstStyle/>
        <a:p>
          <a:endParaRPr lang="en-US"/>
        </a:p>
      </dgm:t>
    </dgm:pt>
    <dgm:pt modelId="{ADFEBE6A-6CAA-4676-8A94-3B242A5821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dirty="0"/>
            <a:t>Windows 11 Home Single </a:t>
          </a:r>
          <a:r>
            <a:rPr lang="pt-BR" sz="1400" dirty="0" err="1"/>
            <a:t>Language</a:t>
          </a:r>
          <a:r>
            <a:rPr lang="pt-BR" sz="1400" dirty="0"/>
            <a:t> </a:t>
          </a:r>
          <a:endParaRPr lang="en-US" sz="1400" dirty="0"/>
        </a:p>
      </dgm:t>
    </dgm:pt>
    <dgm:pt modelId="{21809402-0560-46BF-A6A8-E6D1D9857C84}" type="parTrans" cxnId="{4B854C5C-D573-48EB-861F-8B14BDE3BDA1}">
      <dgm:prSet/>
      <dgm:spPr/>
      <dgm:t>
        <a:bodyPr/>
        <a:lstStyle/>
        <a:p>
          <a:endParaRPr lang="en-US"/>
        </a:p>
      </dgm:t>
    </dgm:pt>
    <dgm:pt modelId="{9E878301-0736-4213-B92D-9FFAACFC3357}" type="sibTrans" cxnId="{4B854C5C-D573-48EB-861F-8B14BDE3BDA1}">
      <dgm:prSet/>
      <dgm:spPr/>
      <dgm:t>
        <a:bodyPr/>
        <a:lstStyle/>
        <a:p>
          <a:endParaRPr lang="en-US"/>
        </a:p>
      </dgm:t>
    </dgm:pt>
    <dgm:pt modelId="{CE108FD0-6DC9-4DC9-A2C0-385E4A7283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dirty="0"/>
            <a:t>Versão 23H2</a:t>
          </a:r>
          <a:endParaRPr lang="en-US" sz="1400" dirty="0"/>
        </a:p>
      </dgm:t>
    </dgm:pt>
    <dgm:pt modelId="{E81A5EDB-BA5A-4254-8203-4D76ABE60B67}" type="parTrans" cxnId="{5EB8FEDB-0A44-44A2-86FF-35E1CE4353AC}">
      <dgm:prSet/>
      <dgm:spPr/>
      <dgm:t>
        <a:bodyPr/>
        <a:lstStyle/>
        <a:p>
          <a:endParaRPr lang="en-US"/>
        </a:p>
      </dgm:t>
    </dgm:pt>
    <dgm:pt modelId="{4F394ABE-4DCA-47EA-ACC0-979185852B6F}" type="sibTrans" cxnId="{5EB8FEDB-0A44-44A2-86FF-35E1CE4353AC}">
      <dgm:prSet/>
      <dgm:spPr/>
      <dgm:t>
        <a:bodyPr/>
        <a:lstStyle/>
        <a:p>
          <a:endParaRPr lang="en-US"/>
        </a:p>
      </dgm:t>
    </dgm:pt>
    <dgm:pt modelId="{157259D1-F0E8-4AE1-853D-BD599BF83F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dirty="0"/>
            <a:t>Compilação do </a:t>
          </a:r>
          <a:r>
            <a:rPr lang="pt-BR" sz="1400" dirty="0" err="1"/>
            <a:t>So</a:t>
          </a:r>
          <a:r>
            <a:rPr lang="pt-BR" sz="1400" dirty="0"/>
            <a:t>: 22631.4460</a:t>
          </a:r>
          <a:endParaRPr lang="en-US" sz="1400" dirty="0"/>
        </a:p>
      </dgm:t>
    </dgm:pt>
    <dgm:pt modelId="{5C95C3B1-5850-436E-BC4B-83251FF12BB8}" type="parTrans" cxnId="{A63BA17C-7CEC-4238-929D-3A10CA090F13}">
      <dgm:prSet/>
      <dgm:spPr/>
      <dgm:t>
        <a:bodyPr/>
        <a:lstStyle/>
        <a:p>
          <a:endParaRPr lang="en-US"/>
        </a:p>
      </dgm:t>
    </dgm:pt>
    <dgm:pt modelId="{A4CD19BE-8F9C-4740-9707-29E07C8D90E0}" type="sibTrans" cxnId="{A63BA17C-7CEC-4238-929D-3A10CA090F13}">
      <dgm:prSet/>
      <dgm:spPr/>
      <dgm:t>
        <a:bodyPr/>
        <a:lstStyle/>
        <a:p>
          <a:endParaRPr lang="en-US"/>
        </a:p>
      </dgm:t>
    </dgm:pt>
    <dgm:pt modelId="{3D96CFC0-62C6-4F0C-A1CD-F2BC47C94D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dirty="0"/>
            <a:t>64 bits</a:t>
          </a:r>
          <a:endParaRPr lang="en-US" sz="1400" dirty="0"/>
        </a:p>
      </dgm:t>
    </dgm:pt>
    <dgm:pt modelId="{1E6AD656-2056-4DCD-BEB4-F367F5C53230}" type="parTrans" cxnId="{4C700EDE-1635-4580-B523-E34DDACA63A2}">
      <dgm:prSet/>
      <dgm:spPr/>
      <dgm:t>
        <a:bodyPr/>
        <a:lstStyle/>
        <a:p>
          <a:endParaRPr lang="en-US"/>
        </a:p>
      </dgm:t>
    </dgm:pt>
    <dgm:pt modelId="{FBF6E203-EF30-438F-9E4F-76953375CF90}" type="sibTrans" cxnId="{4C700EDE-1635-4580-B523-E34DDACA63A2}">
      <dgm:prSet/>
      <dgm:spPr/>
      <dgm:t>
        <a:bodyPr/>
        <a:lstStyle/>
        <a:p>
          <a:endParaRPr lang="en-US"/>
        </a:p>
      </dgm:t>
    </dgm:pt>
    <dgm:pt modelId="{BB72E624-E42A-4780-AE6E-CCD4BDF2B63F}" type="pres">
      <dgm:prSet presAssocID="{BA999A74-8143-4340-BD93-DF58BDCAF577}" presName="root" presStyleCnt="0">
        <dgm:presLayoutVars>
          <dgm:dir/>
          <dgm:resizeHandles val="exact"/>
        </dgm:presLayoutVars>
      </dgm:prSet>
      <dgm:spPr/>
    </dgm:pt>
    <dgm:pt modelId="{6487E396-2D76-43EC-B645-115571FBD8B8}" type="pres">
      <dgm:prSet presAssocID="{6C7C0837-B08B-4C72-B756-4A9E5A546559}" presName="compNode" presStyleCnt="0"/>
      <dgm:spPr/>
    </dgm:pt>
    <dgm:pt modelId="{8A5FC6F5-320C-424F-AAB6-004D5A6BD24E}" type="pres">
      <dgm:prSet presAssocID="{6C7C0837-B08B-4C72-B756-4A9E5A546559}" presName="bgRect" presStyleLbl="bgShp" presStyleIdx="0" presStyleCnt="3"/>
      <dgm:spPr/>
    </dgm:pt>
    <dgm:pt modelId="{D3F3C701-76FC-42D0-BB0B-680818D5FBC8}" type="pres">
      <dgm:prSet presAssocID="{6C7C0837-B08B-4C72-B756-4A9E5A5465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75F09CC4-2ED2-41BC-9C4A-3E8860F034DB}" type="pres">
      <dgm:prSet presAssocID="{6C7C0837-B08B-4C72-B756-4A9E5A546559}" presName="spaceRect" presStyleCnt="0"/>
      <dgm:spPr/>
    </dgm:pt>
    <dgm:pt modelId="{ADA3B901-C63C-4342-9F93-F2014CB12779}" type="pres">
      <dgm:prSet presAssocID="{6C7C0837-B08B-4C72-B756-4A9E5A546559}" presName="parTx" presStyleLbl="revTx" presStyleIdx="0" presStyleCnt="6">
        <dgm:presLayoutVars>
          <dgm:chMax val="0"/>
          <dgm:chPref val="0"/>
        </dgm:presLayoutVars>
      </dgm:prSet>
      <dgm:spPr/>
    </dgm:pt>
    <dgm:pt modelId="{02666431-4EF5-48E5-ABE1-52F776511C57}" type="pres">
      <dgm:prSet presAssocID="{6C7C0837-B08B-4C72-B756-4A9E5A546559}" presName="desTx" presStyleLbl="revTx" presStyleIdx="1" presStyleCnt="6">
        <dgm:presLayoutVars/>
      </dgm:prSet>
      <dgm:spPr/>
    </dgm:pt>
    <dgm:pt modelId="{EB2B79F4-6C39-4B31-93B3-4AEB563216B1}" type="pres">
      <dgm:prSet presAssocID="{77DC529E-395D-40CB-9290-697216AEAB16}" presName="sibTrans" presStyleCnt="0"/>
      <dgm:spPr/>
    </dgm:pt>
    <dgm:pt modelId="{1E406012-B334-4A4E-A9EF-BFE70F39FE8F}" type="pres">
      <dgm:prSet presAssocID="{0674761A-234F-479A-A103-C3F453DFB684}" presName="compNode" presStyleCnt="0"/>
      <dgm:spPr/>
    </dgm:pt>
    <dgm:pt modelId="{D5B235C4-CA95-4609-8458-878544EEE1D6}" type="pres">
      <dgm:prSet presAssocID="{0674761A-234F-479A-A103-C3F453DFB684}" presName="bgRect" presStyleLbl="bgShp" presStyleIdx="1" presStyleCnt="3"/>
      <dgm:spPr/>
    </dgm:pt>
    <dgm:pt modelId="{BC6036A7-684A-48C1-9D96-B4F14AE734AE}" type="pres">
      <dgm:prSet presAssocID="{0674761A-234F-479A-A103-C3F453DFB6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"/>
        </a:ext>
      </dgm:extLst>
    </dgm:pt>
    <dgm:pt modelId="{8558FC9F-007A-46B0-BEEA-BA2D53429564}" type="pres">
      <dgm:prSet presAssocID="{0674761A-234F-479A-A103-C3F453DFB684}" presName="spaceRect" presStyleCnt="0"/>
      <dgm:spPr/>
    </dgm:pt>
    <dgm:pt modelId="{4D70451A-8D16-4ADD-9DB8-4A25226953EF}" type="pres">
      <dgm:prSet presAssocID="{0674761A-234F-479A-A103-C3F453DFB684}" presName="parTx" presStyleLbl="revTx" presStyleIdx="2" presStyleCnt="6">
        <dgm:presLayoutVars>
          <dgm:chMax val="0"/>
          <dgm:chPref val="0"/>
        </dgm:presLayoutVars>
      </dgm:prSet>
      <dgm:spPr/>
    </dgm:pt>
    <dgm:pt modelId="{B5709089-1F71-44C0-81F4-E03889F90384}" type="pres">
      <dgm:prSet presAssocID="{0674761A-234F-479A-A103-C3F453DFB684}" presName="desTx" presStyleLbl="revTx" presStyleIdx="3" presStyleCnt="6">
        <dgm:presLayoutVars/>
      </dgm:prSet>
      <dgm:spPr/>
    </dgm:pt>
    <dgm:pt modelId="{27C231DF-0F99-4D28-9791-921411B3020F}" type="pres">
      <dgm:prSet presAssocID="{B4068674-95D1-4AE2-A59D-A416EAACFABB}" presName="sibTrans" presStyleCnt="0"/>
      <dgm:spPr/>
    </dgm:pt>
    <dgm:pt modelId="{8CC9D904-B3C5-465B-B450-6E4C0FC77ABC}" type="pres">
      <dgm:prSet presAssocID="{AE864F1B-2B30-41E4-8A18-A7479A5967D4}" presName="compNode" presStyleCnt="0"/>
      <dgm:spPr/>
    </dgm:pt>
    <dgm:pt modelId="{58905231-FEEC-4591-935E-8F9F7156F717}" type="pres">
      <dgm:prSet presAssocID="{AE864F1B-2B30-41E4-8A18-A7479A5967D4}" presName="bgRect" presStyleLbl="bgShp" presStyleIdx="2" presStyleCnt="3"/>
      <dgm:spPr/>
    </dgm:pt>
    <dgm:pt modelId="{CD75FF34-124E-4AA5-AA9E-3018F73B40C1}" type="pres">
      <dgm:prSet presAssocID="{AE864F1B-2B30-41E4-8A18-A7479A5967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BD080259-92D7-46B4-AC64-3A9198731596}" type="pres">
      <dgm:prSet presAssocID="{AE864F1B-2B30-41E4-8A18-A7479A5967D4}" presName="spaceRect" presStyleCnt="0"/>
      <dgm:spPr/>
    </dgm:pt>
    <dgm:pt modelId="{422C8B9A-75B5-474C-A3BC-5AB0E88EBBB1}" type="pres">
      <dgm:prSet presAssocID="{AE864F1B-2B30-41E4-8A18-A7479A5967D4}" presName="parTx" presStyleLbl="revTx" presStyleIdx="4" presStyleCnt="6">
        <dgm:presLayoutVars>
          <dgm:chMax val="0"/>
          <dgm:chPref val="0"/>
        </dgm:presLayoutVars>
      </dgm:prSet>
      <dgm:spPr/>
    </dgm:pt>
    <dgm:pt modelId="{EB0DD0C7-4627-470D-9CB2-A854091BE41B}" type="pres">
      <dgm:prSet presAssocID="{AE864F1B-2B30-41E4-8A18-A7479A5967D4}" presName="desTx" presStyleLbl="revTx" presStyleIdx="5" presStyleCnt="6">
        <dgm:presLayoutVars/>
      </dgm:prSet>
      <dgm:spPr/>
    </dgm:pt>
  </dgm:ptLst>
  <dgm:cxnLst>
    <dgm:cxn modelId="{55B68603-CA14-48B5-9BBF-149BE50CFEF1}" srcId="{0674761A-234F-479A-A103-C3F453DFB684}" destId="{3EFD84E9-B397-42EE-A08A-93EB4C5B1A25}" srcOrd="1" destOrd="0" parTransId="{7C596D0C-5EF1-4713-A4D3-A604797244A0}" sibTransId="{BB747C74-66FA-4901-A910-71132C52657B}"/>
    <dgm:cxn modelId="{839D8C06-B1E0-431E-9D5F-067FE882BFC7}" type="presOf" srcId="{E9038167-B060-4ED2-B617-B57B71523B0A}" destId="{02666431-4EF5-48E5-ABE1-52F776511C57}" srcOrd="0" destOrd="0" presId="urn:microsoft.com/office/officeart/2018/2/layout/IconVerticalSolidList"/>
    <dgm:cxn modelId="{CB68AE14-DEF4-4A71-AB63-661EFB8A2769}" type="presOf" srcId="{ADFEBE6A-6CAA-4676-8A94-3B242A5821F2}" destId="{EB0DD0C7-4627-470D-9CB2-A854091BE41B}" srcOrd="0" destOrd="0" presId="urn:microsoft.com/office/officeart/2018/2/layout/IconVerticalSolidList"/>
    <dgm:cxn modelId="{69A0BF35-92BC-47E6-A369-F0E2647C110A}" type="presOf" srcId="{BA999A74-8143-4340-BD93-DF58BDCAF577}" destId="{BB72E624-E42A-4780-AE6E-CCD4BDF2B63F}" srcOrd="0" destOrd="0" presId="urn:microsoft.com/office/officeart/2018/2/layout/IconVerticalSolidList"/>
    <dgm:cxn modelId="{BA81413B-EDD0-4824-845B-A6CC023ABB5C}" type="presOf" srcId="{CE108FD0-6DC9-4DC9-A2C0-385E4A7283EB}" destId="{EB0DD0C7-4627-470D-9CB2-A854091BE41B}" srcOrd="0" destOrd="1" presId="urn:microsoft.com/office/officeart/2018/2/layout/IconVerticalSolidList"/>
    <dgm:cxn modelId="{4B854C5C-D573-48EB-861F-8B14BDE3BDA1}" srcId="{AE864F1B-2B30-41E4-8A18-A7479A5967D4}" destId="{ADFEBE6A-6CAA-4676-8A94-3B242A5821F2}" srcOrd="0" destOrd="0" parTransId="{21809402-0560-46BF-A6A8-E6D1D9857C84}" sibTransId="{9E878301-0736-4213-B92D-9FFAACFC3357}"/>
    <dgm:cxn modelId="{778F3043-B017-49DD-B3E2-CFFBEABDA762}" type="presOf" srcId="{DEC1AD80-154A-4751-8D14-357BDE83EE54}" destId="{02666431-4EF5-48E5-ABE1-52F776511C57}" srcOrd="0" destOrd="2" presId="urn:microsoft.com/office/officeart/2018/2/layout/IconVerticalSolidList"/>
    <dgm:cxn modelId="{AA5A5946-2548-4EC0-83A0-179906033332}" type="presOf" srcId="{157259D1-F0E8-4AE1-853D-BD599BF83F48}" destId="{EB0DD0C7-4627-470D-9CB2-A854091BE41B}" srcOrd="0" destOrd="2" presId="urn:microsoft.com/office/officeart/2018/2/layout/IconVerticalSolidList"/>
    <dgm:cxn modelId="{FC6F4149-5156-44E9-A289-A776CB7A58DB}" type="presOf" srcId="{AE864F1B-2B30-41E4-8A18-A7479A5967D4}" destId="{422C8B9A-75B5-474C-A3BC-5AB0E88EBBB1}" srcOrd="0" destOrd="0" presId="urn:microsoft.com/office/officeart/2018/2/layout/IconVerticalSolidList"/>
    <dgm:cxn modelId="{BF5CC555-5E62-44FE-8DFA-713B9A96A01E}" srcId="{6C7C0837-B08B-4C72-B756-4A9E5A546559}" destId="{DEC1AD80-154A-4751-8D14-357BDE83EE54}" srcOrd="2" destOrd="0" parTransId="{47F77FFC-BF24-40E2-A233-3C3A231CFF85}" sibTransId="{8A6DE982-D995-43F7-8757-A60ADDAE1FFC}"/>
    <dgm:cxn modelId="{DB6E6057-B19B-4DA7-8F4A-E55C05C09D1C}" srcId="{0674761A-234F-479A-A103-C3F453DFB684}" destId="{4E9E12F1-960E-4B12-A4D9-C0907FBD1696}" srcOrd="0" destOrd="0" parTransId="{F507D87B-5C5B-4C64-9682-0D82D590E50C}" sibTransId="{942910CF-82C3-490C-9EAF-D231340412B9}"/>
    <dgm:cxn modelId="{A63BA17C-7CEC-4238-929D-3A10CA090F13}" srcId="{AE864F1B-2B30-41E4-8A18-A7479A5967D4}" destId="{157259D1-F0E8-4AE1-853D-BD599BF83F48}" srcOrd="2" destOrd="0" parTransId="{5C95C3B1-5850-436E-BC4B-83251FF12BB8}" sibTransId="{A4CD19BE-8F9C-4740-9707-29E07C8D90E0}"/>
    <dgm:cxn modelId="{690F8D8C-1802-40C4-8EB0-6134DA5797D5}" type="presOf" srcId="{B7E8D0EC-9C38-424D-9AD7-EB1B62C67BA9}" destId="{02666431-4EF5-48E5-ABE1-52F776511C57}" srcOrd="0" destOrd="1" presId="urn:microsoft.com/office/officeart/2018/2/layout/IconVerticalSolidList"/>
    <dgm:cxn modelId="{6B2F8699-5091-4C6E-B3A6-AA24F730CD59}" type="presOf" srcId="{0674761A-234F-479A-A103-C3F453DFB684}" destId="{4D70451A-8D16-4ADD-9DB8-4A25226953EF}" srcOrd="0" destOrd="0" presId="urn:microsoft.com/office/officeart/2018/2/layout/IconVerticalSolidList"/>
    <dgm:cxn modelId="{90AB57A8-E8E8-47BD-B8F1-F70721F61A9B}" srcId="{BA999A74-8143-4340-BD93-DF58BDCAF577}" destId="{0674761A-234F-479A-A103-C3F453DFB684}" srcOrd="1" destOrd="0" parTransId="{C6627286-974A-407A-8215-BA703C097E33}" sibTransId="{B4068674-95D1-4AE2-A59D-A416EAACFABB}"/>
    <dgm:cxn modelId="{FBFE8CB3-A282-458E-97D1-30F9E36C46C8}" srcId="{BA999A74-8143-4340-BD93-DF58BDCAF577}" destId="{AE864F1B-2B30-41E4-8A18-A7479A5967D4}" srcOrd="2" destOrd="0" parTransId="{90AD9CE1-9BC1-4085-BFC5-36F481313A0D}" sibTransId="{6EDB5604-EF72-402E-BB8E-026EFE962A53}"/>
    <dgm:cxn modelId="{DD9868B4-DB11-4115-9F65-682141B4658E}" type="presOf" srcId="{4E9E12F1-960E-4B12-A4D9-C0907FBD1696}" destId="{B5709089-1F71-44C0-81F4-E03889F90384}" srcOrd="0" destOrd="0" presId="urn:microsoft.com/office/officeart/2018/2/layout/IconVerticalSolidList"/>
    <dgm:cxn modelId="{632C5ED6-0594-4A59-AD8D-87A96451D2C1}" srcId="{6C7C0837-B08B-4C72-B756-4A9E5A546559}" destId="{B7E8D0EC-9C38-424D-9AD7-EB1B62C67BA9}" srcOrd="1" destOrd="0" parTransId="{98B205E5-7282-4847-92D4-30BB7E52883E}" sibTransId="{2D4AC18A-37EB-4956-A23D-B1ADA3695280}"/>
    <dgm:cxn modelId="{5EB8FEDB-0A44-44A2-86FF-35E1CE4353AC}" srcId="{AE864F1B-2B30-41E4-8A18-A7479A5967D4}" destId="{CE108FD0-6DC9-4DC9-A2C0-385E4A7283EB}" srcOrd="1" destOrd="0" parTransId="{E81A5EDB-BA5A-4254-8203-4D76ABE60B67}" sibTransId="{4F394ABE-4DCA-47EA-ACC0-979185852B6F}"/>
    <dgm:cxn modelId="{0EA785DD-2892-4BD1-AC08-108B4FD584A7}" type="presOf" srcId="{3EFD84E9-B397-42EE-A08A-93EB4C5B1A25}" destId="{B5709089-1F71-44C0-81F4-E03889F90384}" srcOrd="0" destOrd="1" presId="urn:microsoft.com/office/officeart/2018/2/layout/IconVerticalSolidList"/>
    <dgm:cxn modelId="{4C700EDE-1635-4580-B523-E34DDACA63A2}" srcId="{AE864F1B-2B30-41E4-8A18-A7479A5967D4}" destId="{3D96CFC0-62C6-4F0C-A1CD-F2BC47C94D1F}" srcOrd="3" destOrd="0" parTransId="{1E6AD656-2056-4DCD-BEB4-F367F5C53230}" sibTransId="{FBF6E203-EF30-438F-9E4F-76953375CF90}"/>
    <dgm:cxn modelId="{DEDD88E4-582A-4947-93F9-19D622237DD6}" srcId="{BA999A74-8143-4340-BD93-DF58BDCAF577}" destId="{6C7C0837-B08B-4C72-B756-4A9E5A546559}" srcOrd="0" destOrd="0" parTransId="{E2646A64-B510-44B8-B33F-238600A812AB}" sibTransId="{77DC529E-395D-40CB-9290-697216AEAB16}"/>
    <dgm:cxn modelId="{CDABA4F5-AD4F-4EDE-9977-0ADF0886C1E4}" type="presOf" srcId="{3D96CFC0-62C6-4F0C-A1CD-F2BC47C94D1F}" destId="{EB0DD0C7-4627-470D-9CB2-A854091BE41B}" srcOrd="0" destOrd="3" presId="urn:microsoft.com/office/officeart/2018/2/layout/IconVerticalSolidList"/>
    <dgm:cxn modelId="{8B7D9EFD-4091-4D8A-8AD6-766662B5726B}" type="presOf" srcId="{6C7C0837-B08B-4C72-B756-4A9E5A546559}" destId="{ADA3B901-C63C-4342-9F93-F2014CB12779}" srcOrd="0" destOrd="0" presId="urn:microsoft.com/office/officeart/2018/2/layout/IconVerticalSolidList"/>
    <dgm:cxn modelId="{C0FEB9FD-9AC0-4B76-876E-2BC3EE389A35}" srcId="{6C7C0837-B08B-4C72-B756-4A9E5A546559}" destId="{E9038167-B060-4ED2-B617-B57B71523B0A}" srcOrd="0" destOrd="0" parTransId="{99A207AC-8745-4BA6-9A4A-4EA1FBC6D1DD}" sibTransId="{AA9AE97A-C607-4F82-ABE5-BB14AD2B8009}"/>
    <dgm:cxn modelId="{7BC35B7B-E620-456A-8D46-C9D27C3B4D95}" type="presParOf" srcId="{BB72E624-E42A-4780-AE6E-CCD4BDF2B63F}" destId="{6487E396-2D76-43EC-B645-115571FBD8B8}" srcOrd="0" destOrd="0" presId="urn:microsoft.com/office/officeart/2018/2/layout/IconVerticalSolidList"/>
    <dgm:cxn modelId="{AA8BCC33-4F13-418A-84CE-22BA9F9AB916}" type="presParOf" srcId="{6487E396-2D76-43EC-B645-115571FBD8B8}" destId="{8A5FC6F5-320C-424F-AAB6-004D5A6BD24E}" srcOrd="0" destOrd="0" presId="urn:microsoft.com/office/officeart/2018/2/layout/IconVerticalSolidList"/>
    <dgm:cxn modelId="{7492C0AE-5F53-4411-8C55-47C1AC6D452E}" type="presParOf" srcId="{6487E396-2D76-43EC-B645-115571FBD8B8}" destId="{D3F3C701-76FC-42D0-BB0B-680818D5FBC8}" srcOrd="1" destOrd="0" presId="urn:microsoft.com/office/officeart/2018/2/layout/IconVerticalSolidList"/>
    <dgm:cxn modelId="{9BD7A20C-89C2-45C7-B3F6-58A4C815B595}" type="presParOf" srcId="{6487E396-2D76-43EC-B645-115571FBD8B8}" destId="{75F09CC4-2ED2-41BC-9C4A-3E8860F034DB}" srcOrd="2" destOrd="0" presId="urn:microsoft.com/office/officeart/2018/2/layout/IconVerticalSolidList"/>
    <dgm:cxn modelId="{3F397FED-3367-4C1E-9A8F-DDB06F732898}" type="presParOf" srcId="{6487E396-2D76-43EC-B645-115571FBD8B8}" destId="{ADA3B901-C63C-4342-9F93-F2014CB12779}" srcOrd="3" destOrd="0" presId="urn:microsoft.com/office/officeart/2018/2/layout/IconVerticalSolidList"/>
    <dgm:cxn modelId="{D00A0EA1-603A-48D8-A921-3FD60C577275}" type="presParOf" srcId="{6487E396-2D76-43EC-B645-115571FBD8B8}" destId="{02666431-4EF5-48E5-ABE1-52F776511C57}" srcOrd="4" destOrd="0" presId="urn:microsoft.com/office/officeart/2018/2/layout/IconVerticalSolidList"/>
    <dgm:cxn modelId="{B009822E-6D83-4E3E-AFBC-121DDC46F588}" type="presParOf" srcId="{BB72E624-E42A-4780-AE6E-CCD4BDF2B63F}" destId="{EB2B79F4-6C39-4B31-93B3-4AEB563216B1}" srcOrd="1" destOrd="0" presId="urn:microsoft.com/office/officeart/2018/2/layout/IconVerticalSolidList"/>
    <dgm:cxn modelId="{E2B3507E-ED25-4323-8337-2A84199799A2}" type="presParOf" srcId="{BB72E624-E42A-4780-AE6E-CCD4BDF2B63F}" destId="{1E406012-B334-4A4E-A9EF-BFE70F39FE8F}" srcOrd="2" destOrd="0" presId="urn:microsoft.com/office/officeart/2018/2/layout/IconVerticalSolidList"/>
    <dgm:cxn modelId="{E9C88A4A-6CB1-431C-8DFA-5A16901FADEC}" type="presParOf" srcId="{1E406012-B334-4A4E-A9EF-BFE70F39FE8F}" destId="{D5B235C4-CA95-4609-8458-878544EEE1D6}" srcOrd="0" destOrd="0" presId="urn:microsoft.com/office/officeart/2018/2/layout/IconVerticalSolidList"/>
    <dgm:cxn modelId="{4E06E565-F5A4-476C-81E0-5A331CCD44FF}" type="presParOf" srcId="{1E406012-B334-4A4E-A9EF-BFE70F39FE8F}" destId="{BC6036A7-684A-48C1-9D96-B4F14AE734AE}" srcOrd="1" destOrd="0" presId="urn:microsoft.com/office/officeart/2018/2/layout/IconVerticalSolidList"/>
    <dgm:cxn modelId="{3439E138-4F68-486A-BF13-C750CB07533E}" type="presParOf" srcId="{1E406012-B334-4A4E-A9EF-BFE70F39FE8F}" destId="{8558FC9F-007A-46B0-BEEA-BA2D53429564}" srcOrd="2" destOrd="0" presId="urn:microsoft.com/office/officeart/2018/2/layout/IconVerticalSolidList"/>
    <dgm:cxn modelId="{9C3CDBDD-3081-4DB8-9CD8-BB387655DB25}" type="presParOf" srcId="{1E406012-B334-4A4E-A9EF-BFE70F39FE8F}" destId="{4D70451A-8D16-4ADD-9DB8-4A25226953EF}" srcOrd="3" destOrd="0" presId="urn:microsoft.com/office/officeart/2018/2/layout/IconVerticalSolidList"/>
    <dgm:cxn modelId="{F5F051DD-5EB1-4A7C-B63E-CFC934531D97}" type="presParOf" srcId="{1E406012-B334-4A4E-A9EF-BFE70F39FE8F}" destId="{B5709089-1F71-44C0-81F4-E03889F90384}" srcOrd="4" destOrd="0" presId="urn:microsoft.com/office/officeart/2018/2/layout/IconVerticalSolidList"/>
    <dgm:cxn modelId="{7AC55947-01A7-4E27-BC19-97F1F4875829}" type="presParOf" srcId="{BB72E624-E42A-4780-AE6E-CCD4BDF2B63F}" destId="{27C231DF-0F99-4D28-9791-921411B3020F}" srcOrd="3" destOrd="0" presId="urn:microsoft.com/office/officeart/2018/2/layout/IconVerticalSolidList"/>
    <dgm:cxn modelId="{7A3326A4-F861-4AB4-8011-269F4D657339}" type="presParOf" srcId="{BB72E624-E42A-4780-AE6E-CCD4BDF2B63F}" destId="{8CC9D904-B3C5-465B-B450-6E4C0FC77ABC}" srcOrd="4" destOrd="0" presId="urn:microsoft.com/office/officeart/2018/2/layout/IconVerticalSolidList"/>
    <dgm:cxn modelId="{4DF3432E-9D71-40BF-ADC3-CC7B4AFF4B69}" type="presParOf" srcId="{8CC9D904-B3C5-465B-B450-6E4C0FC77ABC}" destId="{58905231-FEEC-4591-935E-8F9F7156F717}" srcOrd="0" destOrd="0" presId="urn:microsoft.com/office/officeart/2018/2/layout/IconVerticalSolidList"/>
    <dgm:cxn modelId="{CDADB385-62FB-41E8-8A0A-0EC4F1DBFA94}" type="presParOf" srcId="{8CC9D904-B3C5-465B-B450-6E4C0FC77ABC}" destId="{CD75FF34-124E-4AA5-AA9E-3018F73B40C1}" srcOrd="1" destOrd="0" presId="urn:microsoft.com/office/officeart/2018/2/layout/IconVerticalSolidList"/>
    <dgm:cxn modelId="{E55D03FA-7B22-4F12-808F-B607C381DC2F}" type="presParOf" srcId="{8CC9D904-B3C5-465B-B450-6E4C0FC77ABC}" destId="{BD080259-92D7-46B4-AC64-3A9198731596}" srcOrd="2" destOrd="0" presId="urn:microsoft.com/office/officeart/2018/2/layout/IconVerticalSolidList"/>
    <dgm:cxn modelId="{B1345ABD-B626-4752-9FC0-DA11EFAE3EB6}" type="presParOf" srcId="{8CC9D904-B3C5-465B-B450-6E4C0FC77ABC}" destId="{422C8B9A-75B5-474C-A3BC-5AB0E88EBBB1}" srcOrd="3" destOrd="0" presId="urn:microsoft.com/office/officeart/2018/2/layout/IconVerticalSolidList"/>
    <dgm:cxn modelId="{54EC129E-A22C-474C-9147-206A9FB59AE6}" type="presParOf" srcId="{8CC9D904-B3C5-465B-B450-6E4C0FC77ABC}" destId="{EB0DD0C7-4627-470D-9CB2-A854091BE41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A50A1-CD26-4C77-B6A9-313985DE7C92}">
      <dsp:nvSpPr>
        <dsp:cNvPr id="0" name=""/>
        <dsp:cNvSpPr/>
      </dsp:nvSpPr>
      <dsp:spPr>
        <a:xfrm>
          <a:off x="0" y="679354"/>
          <a:ext cx="10927829" cy="12541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77F7F-2085-45E0-9DD2-EF3005602430}">
      <dsp:nvSpPr>
        <dsp:cNvPr id="0" name=""/>
        <dsp:cNvSpPr/>
      </dsp:nvSpPr>
      <dsp:spPr>
        <a:xfrm>
          <a:off x="379393" y="961548"/>
          <a:ext cx="689806" cy="689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ECFC4-0567-407E-93B3-1FDBB87CECED}">
      <dsp:nvSpPr>
        <dsp:cNvPr id="0" name=""/>
        <dsp:cNvSpPr/>
      </dsp:nvSpPr>
      <dsp:spPr>
        <a:xfrm>
          <a:off x="1448593" y="679354"/>
          <a:ext cx="9479235" cy="1254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35" tIns="132735" rIns="132735" bIns="13273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Demonstrar os impactos no tempo de execução de uma implementação de comunicação segura usando diferentes mecanismos de troca de chave com AES-GCM para criptografia simétrica</a:t>
          </a:r>
          <a:endParaRPr lang="en-US" sz="2100" kern="1200" dirty="0"/>
        </a:p>
      </dsp:txBody>
      <dsp:txXfrm>
        <a:off x="1448593" y="679354"/>
        <a:ext cx="9479235" cy="1254193"/>
      </dsp:txXfrm>
    </dsp:sp>
    <dsp:sp modelId="{FF350F20-7B65-464F-8709-21B69F3FC754}">
      <dsp:nvSpPr>
        <dsp:cNvPr id="0" name=""/>
        <dsp:cNvSpPr/>
      </dsp:nvSpPr>
      <dsp:spPr>
        <a:xfrm>
          <a:off x="0" y="2247096"/>
          <a:ext cx="10927829" cy="12541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B49F7-26C4-4991-A6E6-44FD5F52B1E1}">
      <dsp:nvSpPr>
        <dsp:cNvPr id="0" name=""/>
        <dsp:cNvSpPr/>
      </dsp:nvSpPr>
      <dsp:spPr>
        <a:xfrm>
          <a:off x="379393" y="2529290"/>
          <a:ext cx="689806" cy="689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884C-5E29-42F9-939C-10F737A8F3BD}">
      <dsp:nvSpPr>
        <dsp:cNvPr id="0" name=""/>
        <dsp:cNvSpPr/>
      </dsp:nvSpPr>
      <dsp:spPr>
        <a:xfrm>
          <a:off x="1448593" y="2247096"/>
          <a:ext cx="9479235" cy="1254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35" tIns="132735" rIns="132735" bIns="13273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Estudar a biblioteca escolhida para implementar os esquemas e destacar os prós e contras da biblioteca utilizada, avaliando a sua viabilidade em uma aplicação real</a:t>
          </a:r>
          <a:endParaRPr lang="en-US" sz="2100" kern="1200" dirty="0"/>
        </a:p>
      </dsp:txBody>
      <dsp:txXfrm>
        <a:off x="1448593" y="2247096"/>
        <a:ext cx="9479235" cy="1254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FC6F5-320C-424F-AAB6-004D5A6BD24E}">
      <dsp:nvSpPr>
        <dsp:cNvPr id="0" name=""/>
        <dsp:cNvSpPr/>
      </dsp:nvSpPr>
      <dsp:spPr>
        <a:xfrm>
          <a:off x="0" y="2558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3C701-76FC-42D0-BB0B-680818D5FBC8}">
      <dsp:nvSpPr>
        <dsp:cNvPr id="0" name=""/>
        <dsp:cNvSpPr/>
      </dsp:nvSpPr>
      <dsp:spPr>
        <a:xfrm>
          <a:off x="361935" y="271767"/>
          <a:ext cx="658065" cy="658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3B901-C63C-4342-9F93-F2014CB12779}">
      <dsp:nvSpPr>
        <dsp:cNvPr id="0" name=""/>
        <dsp:cNvSpPr/>
      </dsp:nvSpPr>
      <dsp:spPr>
        <a:xfrm>
          <a:off x="1381936" y="2558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Processador</a:t>
          </a:r>
          <a:endParaRPr lang="en-US" sz="2500" kern="1200"/>
        </a:p>
      </dsp:txBody>
      <dsp:txXfrm>
        <a:off x="1381936" y="2558"/>
        <a:ext cx="4917523" cy="1196482"/>
      </dsp:txXfrm>
    </dsp:sp>
    <dsp:sp modelId="{02666431-4EF5-48E5-ABE1-52F776511C57}">
      <dsp:nvSpPr>
        <dsp:cNvPr id="0" name=""/>
        <dsp:cNvSpPr/>
      </dsp:nvSpPr>
      <dsp:spPr>
        <a:xfrm>
          <a:off x="6299460" y="2558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12th </a:t>
          </a:r>
          <a:r>
            <a:rPr lang="pt-BR" sz="1400" kern="1200" dirty="0" err="1"/>
            <a:t>Gen</a:t>
          </a:r>
          <a:r>
            <a:rPr lang="pt-BR" sz="1400" kern="1200" dirty="0"/>
            <a:t> Intel(R) Core(TM) i5-12450H 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2 GHz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x86</a:t>
          </a:r>
          <a:endParaRPr lang="en-US" sz="1400" kern="1200" dirty="0"/>
        </a:p>
      </dsp:txBody>
      <dsp:txXfrm>
        <a:off x="6299460" y="2558"/>
        <a:ext cx="4627018" cy="1196482"/>
      </dsp:txXfrm>
    </dsp:sp>
    <dsp:sp modelId="{D5B235C4-CA95-4609-8458-878544EEE1D6}">
      <dsp:nvSpPr>
        <dsp:cNvPr id="0" name=""/>
        <dsp:cNvSpPr/>
      </dsp:nvSpPr>
      <dsp:spPr>
        <a:xfrm>
          <a:off x="0" y="1498161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036A7-684A-48C1-9D96-B4F14AE734AE}">
      <dsp:nvSpPr>
        <dsp:cNvPr id="0" name=""/>
        <dsp:cNvSpPr/>
      </dsp:nvSpPr>
      <dsp:spPr>
        <a:xfrm>
          <a:off x="361935" y="1767369"/>
          <a:ext cx="658065" cy="658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0451A-8D16-4ADD-9DB8-4A25226953EF}">
      <dsp:nvSpPr>
        <dsp:cNvPr id="0" name=""/>
        <dsp:cNvSpPr/>
      </dsp:nvSpPr>
      <dsp:spPr>
        <a:xfrm>
          <a:off x="1381936" y="1498161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Memória</a:t>
          </a:r>
          <a:endParaRPr lang="en-US" sz="2500" kern="1200"/>
        </a:p>
      </dsp:txBody>
      <dsp:txXfrm>
        <a:off x="1381936" y="1498161"/>
        <a:ext cx="4917523" cy="1196482"/>
      </dsp:txXfrm>
    </dsp:sp>
    <dsp:sp modelId="{B5709089-1F71-44C0-81F4-E03889F90384}">
      <dsp:nvSpPr>
        <dsp:cNvPr id="0" name=""/>
        <dsp:cNvSpPr/>
      </dsp:nvSpPr>
      <dsp:spPr>
        <a:xfrm>
          <a:off x="6299460" y="1498161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RAM  8 GB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SSD 512 GB</a:t>
          </a:r>
          <a:endParaRPr lang="en-US" sz="1400" kern="1200" dirty="0"/>
        </a:p>
      </dsp:txBody>
      <dsp:txXfrm>
        <a:off x="6299460" y="1498161"/>
        <a:ext cx="4627018" cy="1196482"/>
      </dsp:txXfrm>
    </dsp:sp>
    <dsp:sp modelId="{58905231-FEEC-4591-935E-8F9F7156F717}">
      <dsp:nvSpPr>
        <dsp:cNvPr id="0" name=""/>
        <dsp:cNvSpPr/>
      </dsp:nvSpPr>
      <dsp:spPr>
        <a:xfrm>
          <a:off x="0" y="2993764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5FF34-124E-4AA5-AA9E-3018F73B40C1}">
      <dsp:nvSpPr>
        <dsp:cNvPr id="0" name=""/>
        <dsp:cNvSpPr/>
      </dsp:nvSpPr>
      <dsp:spPr>
        <a:xfrm>
          <a:off x="361935" y="3262972"/>
          <a:ext cx="658065" cy="658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C8B9A-75B5-474C-A3BC-5AB0E88EBBB1}">
      <dsp:nvSpPr>
        <dsp:cNvPr id="0" name=""/>
        <dsp:cNvSpPr/>
      </dsp:nvSpPr>
      <dsp:spPr>
        <a:xfrm>
          <a:off x="1381936" y="2993764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err="1"/>
            <a:t>Sist</a:t>
          </a:r>
          <a:r>
            <a:rPr lang="pt-BR" sz="2500" kern="1200"/>
            <a:t> </a:t>
          </a:r>
          <a:r>
            <a:rPr lang="pt-BR" sz="2500" kern="1200" err="1"/>
            <a:t>Op</a:t>
          </a:r>
          <a:r>
            <a:rPr lang="pt-BR" sz="2500" kern="1200"/>
            <a:t> </a:t>
          </a:r>
          <a:endParaRPr lang="en-US" sz="2500" kern="1200"/>
        </a:p>
      </dsp:txBody>
      <dsp:txXfrm>
        <a:off x="1381936" y="2993764"/>
        <a:ext cx="4917523" cy="1196482"/>
      </dsp:txXfrm>
    </dsp:sp>
    <dsp:sp modelId="{EB0DD0C7-4627-470D-9CB2-A854091BE41B}">
      <dsp:nvSpPr>
        <dsp:cNvPr id="0" name=""/>
        <dsp:cNvSpPr/>
      </dsp:nvSpPr>
      <dsp:spPr>
        <a:xfrm>
          <a:off x="6299460" y="2993764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Windows 11 Home Single </a:t>
          </a:r>
          <a:r>
            <a:rPr lang="pt-BR" sz="1400" kern="1200" dirty="0" err="1"/>
            <a:t>Language</a:t>
          </a:r>
          <a:r>
            <a:rPr lang="pt-BR" sz="1400" kern="1200" dirty="0"/>
            <a:t> 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Versão 23H2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Compilação do </a:t>
          </a:r>
          <a:r>
            <a:rPr lang="pt-BR" sz="1400" kern="1200" dirty="0" err="1"/>
            <a:t>So</a:t>
          </a:r>
          <a:r>
            <a:rPr lang="pt-BR" sz="1400" kern="1200" dirty="0"/>
            <a:t>: 22631.4460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64 bits</a:t>
          </a:r>
          <a:endParaRPr lang="en-US" sz="1400" kern="1200" dirty="0"/>
        </a:p>
      </dsp:txBody>
      <dsp:txXfrm>
        <a:off x="6299460" y="2993764"/>
        <a:ext cx="4627018" cy="119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30FA-0C8C-5163-2448-91AE2F19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3C7F-723A-5B8C-E6B7-BA0621E08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8DA7-2CB3-24D2-DA17-3C57A2D7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EFE4-AE87-BB99-47E5-6A6F463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46A8-3A85-8D8E-A1E6-6266F1F5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52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46E7-D775-9FBC-A31E-7F1FA2AB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BBF7-3500-FCA7-03FB-94848D43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515D1-C3AB-1AF2-8151-A4227802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13C9-8C53-A4AB-5927-543C1B4B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3B10C-094A-A0EB-EF7C-DDCF04BC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4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978F9-BDAC-2474-6874-3525536FA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D454-29D0-33AA-23D5-858D0B46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6A98-57A1-59FD-2FE7-56B68AA2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BD98-2381-1F14-2E76-DA67A574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FBB4-3F53-BAB8-BE5E-456B09EC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54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2056-21BA-0A97-51AC-924C5CAF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850E-0336-E802-1F52-B716F07E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BF3E-5E9B-E312-2EE2-6AC6FF17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1787-F438-4466-9746-12025D74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DA6D-0AC8-13E8-2CA2-582CD9CD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8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A93-B2A3-9F56-D734-85921B2E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E646-E811-B736-8958-17E7BC01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538C-854D-DF84-581E-331A6B21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97564-8EE3-4844-91DA-87514141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3881-31C6-8B68-0CB0-4B63DB87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1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E99B-8B7C-93A1-4FE5-C0724AD8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1275-56FE-85AC-03C0-4581DF661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863FD-1613-AA9C-710E-A0CC4ED3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D91D-3BED-A161-DE10-5E8BBABF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59208-7D29-D14B-F108-F9F46C4A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89FA7-9075-FED7-8342-E7F96074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4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DF8E-815C-119B-45BA-FC3EA55F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AF64-0821-2232-3F29-9AC5A52E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C1EBB-59E2-B535-1978-7D22FE5A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FFA91-1F1C-2326-3533-FA05ED044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A3FEF-486B-93CF-0E57-AB875E718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EAC89-4FC0-E68A-93AF-11A06C6E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22F0B-3D32-4D17-3259-C610789C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34505-A582-5D4A-6CEE-2C515105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3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E9D-DB05-E351-6013-B7E9E3FE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436F2-5F85-7CAD-1160-E1C2F48F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50E17-87AD-FB23-5944-28F325A7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6509F-4D70-A1A1-3150-AD6F751A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61EC2-0A19-5FDE-0A24-FF066F4B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D6496-935A-8802-A8C5-48FAA063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3AAF-955C-B95E-235E-912C24E0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5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CD0A-5498-7569-5C70-D326FA8C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B344-2C74-A3AE-CFA2-1FC056BA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DC60F-82CB-DD27-165E-440FAC17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4C8B7-80EC-931C-9905-05EF1D18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73665-6F19-14F5-2C93-C1E54862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0665-29D3-6463-545B-1D142F03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1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5EFC-723A-427E-F790-1B3CD13D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1DE12-C408-284A-78B3-268B21DD8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C1147-2815-F209-666B-45CA65C36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BCBDA-2698-3305-79F8-5B8C67B5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7885-CC68-2F53-B942-03F52960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33CFD-54BF-824E-EE61-946F5A8B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07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16B51-4034-07F4-AF1C-00409532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07F6A-6974-8494-4804-79FC18FF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571C-4834-4852-E6FC-E76547DD8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12F0-ED87-42D6-BBE9-9415F77A341F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C843-F078-C0E3-BBCC-D07F9677A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2822-4A17-85B1-F6BF-D633628B9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1B48-6D8A-478A-A085-CC24FDEEA5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89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graphy.io/en/latest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etirismagazine/best-python-cryptography-libraries-for-secure-data-encryption-71b132f47d7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docs.python.org/3/library/time.html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*https:/cryptography.io/en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docs.python.org/pt-br/3/library/sys.html" TargetMode="External"/><Relationship Id="rId4" Type="http://schemas.openxmlformats.org/officeDocument/2006/relationships/hyperlink" Target="https://docs.python.org/3/library/o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ypi.org/org/py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943FB-7D92-46EB-807C-C201EE74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1097280"/>
            <a:ext cx="10044023" cy="129314"/>
          </a:xfrm>
        </p:spPr>
        <p:txBody>
          <a:bodyPr anchor="ctr">
            <a:normAutofit fontScale="90000"/>
          </a:bodyPr>
          <a:lstStyle/>
          <a:p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MO422 – Algorítmos Critográficos</a:t>
            </a:r>
            <a:b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Augusto Amorim Terrell</a:t>
            </a:r>
            <a:b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/>
            </a:br>
            <a:endParaRPr lang="pt-BR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EB39-E33A-DCC3-A851-02C1B37EB921}"/>
              </a:ext>
            </a:extLst>
          </p:cNvPr>
          <p:cNvSpPr txBox="1"/>
          <p:nvPr/>
        </p:nvSpPr>
        <p:spPr>
          <a:xfrm>
            <a:off x="1024879" y="3560413"/>
            <a:ext cx="1014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Avaliação do Impacto do Método de Geração e Compartilhamento de Chave no Tempo de Execução de um Esquema Criptográfico Simétrico Desenvolvido em Python com a Biblioteca Cryptography</a:t>
            </a:r>
            <a:endParaRPr lang="pt-BR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5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Gerar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chave</a:t>
            </a:r>
            <a:r>
              <a:rPr lang="en-US" sz="2000" dirty="0">
                <a:solidFill>
                  <a:srgbClr val="FFFFFF"/>
                </a:solidFill>
              </a:rPr>
              <a:t> x25519</a:t>
            </a:r>
            <a:endParaRPr lang="en-US" sz="1600" dirty="0"/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A64F64C2-02C5-D700-770B-8477CE56D3C2}"/>
              </a:ext>
            </a:extLst>
          </p:cNvPr>
          <p:cNvSpPr txBox="1"/>
          <p:nvPr/>
        </p:nvSpPr>
        <p:spPr>
          <a:xfrm>
            <a:off x="3751523" y="4449396"/>
            <a:ext cx="9709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>
                <a:ea typeface="Calibri"/>
                <a:cs typeface="Calibri"/>
              </a:rPr>
              <a:t>Output</a:t>
            </a:r>
            <a:endParaRPr lang="pt-BR" sz="2000" b="1" dirty="0"/>
          </a:p>
        </p:txBody>
      </p:sp>
      <p:pic>
        <p:nvPicPr>
          <p:cNvPr id="5" name="Imagem 1" descr="Diagrama&#10;&#10;Descrição gerada automaticamente">
            <a:extLst>
              <a:ext uri="{FF2B5EF4-FFF2-40B4-BE49-F238E27FC236}">
                <a16:creationId xmlns:a16="http://schemas.microsoft.com/office/drawing/2014/main" id="{7F9F15A0-DBEA-39AF-DB75-3AF60F24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" r="-6184" b="1259"/>
          <a:stretch/>
        </p:blipFill>
        <p:spPr>
          <a:xfrm>
            <a:off x="1508247" y="1896207"/>
            <a:ext cx="1527213" cy="3827514"/>
          </a:xfrm>
          <a:prstGeom prst="rect">
            <a:avLst/>
          </a:prstGeom>
        </p:spPr>
      </p:pic>
      <p:pic>
        <p:nvPicPr>
          <p:cNvPr id="6" name="Imagem 2" descr="Texto&#10;&#10;Descrição gerada automaticamente">
            <a:extLst>
              <a:ext uri="{FF2B5EF4-FFF2-40B4-BE49-F238E27FC236}">
                <a16:creationId xmlns:a16="http://schemas.microsoft.com/office/drawing/2014/main" id="{07137971-950E-5949-9C94-50E9862ED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23" y="2671245"/>
            <a:ext cx="7334495" cy="1613389"/>
          </a:xfrm>
          <a:prstGeom prst="rect">
            <a:avLst/>
          </a:prstGeom>
        </p:spPr>
      </p:pic>
      <p:pic>
        <p:nvPicPr>
          <p:cNvPr id="7" name="Imagem 5">
            <a:extLst>
              <a:ext uri="{FF2B5EF4-FFF2-40B4-BE49-F238E27FC236}">
                <a16:creationId xmlns:a16="http://schemas.microsoft.com/office/drawing/2014/main" id="{AB39B65C-881A-8B0A-3028-B797EFDCD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873" y="4846394"/>
            <a:ext cx="7638562" cy="408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A8EC6A-64C6-CEEB-261E-B47BD2A3B187}"/>
              </a:ext>
            </a:extLst>
          </p:cNvPr>
          <p:cNvSpPr txBox="1"/>
          <p:nvPr/>
        </p:nvSpPr>
        <p:spPr>
          <a:xfrm>
            <a:off x="3751523" y="2034866"/>
            <a:ext cx="400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G: Ponto base de coordenada x fixa em 9</a:t>
            </a:r>
          </a:p>
        </p:txBody>
      </p:sp>
    </p:spTree>
    <p:extLst>
      <p:ext uri="{BB962C8B-B14F-4D97-AF65-F5344CB8AC3E}">
        <p14:creationId xmlns:p14="http://schemas.microsoft.com/office/powerpoint/2010/main" val="138535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Gerar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chave</a:t>
            </a:r>
            <a:r>
              <a:rPr lang="en-US" sz="2000" dirty="0">
                <a:solidFill>
                  <a:srgbClr val="FFFFFF"/>
                </a:solidFill>
              </a:rPr>
              <a:t> x25519</a:t>
            </a:r>
            <a:endParaRPr lang="en-US" sz="1600" dirty="0"/>
          </a:p>
        </p:txBody>
      </p:sp>
      <p:pic>
        <p:nvPicPr>
          <p:cNvPr id="4" name="Imagem 1" descr="Diagrama&#10;&#10;Descrição gerada automaticamente">
            <a:extLst>
              <a:ext uri="{FF2B5EF4-FFF2-40B4-BE49-F238E27FC236}">
                <a16:creationId xmlns:a16="http://schemas.microsoft.com/office/drawing/2014/main" id="{5AA2F4CE-98B4-9F1B-FBCD-346B975E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" r="-6184" b="1259"/>
          <a:stretch/>
        </p:blipFill>
        <p:spPr>
          <a:xfrm>
            <a:off x="1293094" y="1655276"/>
            <a:ext cx="1527213" cy="3827514"/>
          </a:xfrm>
          <a:prstGeom prst="rect">
            <a:avLst/>
          </a:prstGeom>
        </p:spPr>
      </p:pic>
      <p:pic>
        <p:nvPicPr>
          <p:cNvPr id="10" name="Imagem 2" descr="Texto&#10;&#10;Descrição gerada automaticamente">
            <a:extLst>
              <a:ext uri="{FF2B5EF4-FFF2-40B4-BE49-F238E27FC236}">
                <a16:creationId xmlns:a16="http://schemas.microsoft.com/office/drawing/2014/main" id="{BEFE69D9-D338-95FC-61BA-07CAAC67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06" y="1780519"/>
            <a:ext cx="7334495" cy="1613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E084FA-B242-8527-19A2-E8B8C66A8DE2}"/>
              </a:ext>
            </a:extLst>
          </p:cNvPr>
          <p:cNvSpPr txBox="1"/>
          <p:nvPr/>
        </p:nvSpPr>
        <p:spPr>
          <a:xfrm>
            <a:off x="3838906" y="3464093"/>
            <a:ext cx="7790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processo se resume ao seguinte: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Gerar um número inteiro aleatório s através de um gerador de número aleatório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Key Clamping: processo que garante que s está dentro de um certo range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3 bits menos significativos são setados para zero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Bit mais significativo do último byte é setado para zero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2º bit mais significativo do último byte é setado para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Computar a chave pública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Após o processo de clamping, o inteiro s é multiplicado com o ponto G da curva elíptica curve25519</a:t>
            </a:r>
          </a:p>
        </p:txBody>
      </p:sp>
    </p:spTree>
    <p:extLst>
      <p:ext uri="{BB962C8B-B14F-4D97-AF65-F5344CB8AC3E}">
        <p14:creationId xmlns:p14="http://schemas.microsoft.com/office/powerpoint/2010/main" val="244821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Serialização</a:t>
            </a:r>
            <a:endParaRPr lang="en-US" sz="1600" dirty="0"/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2B9D4246-C83B-2A3D-1506-3C22D21A7EBF}"/>
              </a:ext>
            </a:extLst>
          </p:cNvPr>
          <p:cNvSpPr txBox="1"/>
          <p:nvPr/>
        </p:nvSpPr>
        <p:spPr>
          <a:xfrm>
            <a:off x="699477" y="2086708"/>
            <a:ext cx="1073443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Calibri"/>
                <a:ea typeface="Calibri"/>
                <a:cs typeface="Arial"/>
              </a:rPr>
              <a:t>Serialização</a:t>
            </a:r>
            <a:endParaRPr lang="en-US" sz="2000" b="1" dirty="0">
              <a:latin typeface="Calibri"/>
              <a:ea typeface="Calibri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Arial"/>
              </a:rPr>
              <a:t>Converter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objetos</a:t>
            </a:r>
            <a:r>
              <a:rPr lang="en-US" sz="2000" dirty="0">
                <a:latin typeface="Calibri"/>
                <a:ea typeface="Calibri"/>
                <a:cs typeface="Arial"/>
              </a:rPr>
              <a:t>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criptográficos</a:t>
            </a:r>
            <a:r>
              <a:rPr lang="en-US" sz="2000" dirty="0">
                <a:latin typeface="Calibri"/>
                <a:ea typeface="Calibri"/>
                <a:cs typeface="Arial"/>
              </a:rPr>
              <a:t> (</a:t>
            </a:r>
            <a:r>
              <a:rPr lang="en-US" sz="2000" dirty="0" err="1">
                <a:latin typeface="Calibri"/>
                <a:ea typeface="Calibri"/>
                <a:cs typeface="Arial"/>
              </a:rPr>
              <a:t>chaves</a:t>
            </a:r>
            <a:r>
              <a:rPr lang="en-US" sz="2000" dirty="0">
                <a:latin typeface="Calibri"/>
                <a:ea typeface="Calibri"/>
                <a:cs typeface="Arial"/>
              </a:rPr>
              <a:t>,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certificados</a:t>
            </a:r>
            <a:r>
              <a:rPr lang="en-US" sz="2000" dirty="0">
                <a:latin typeface="Calibri"/>
                <a:ea typeface="Calibri"/>
                <a:cs typeface="Arial"/>
              </a:rPr>
              <a:t>, …)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em</a:t>
            </a:r>
            <a:r>
              <a:rPr lang="en-US" sz="2000" dirty="0">
                <a:latin typeface="Calibri"/>
                <a:ea typeface="Calibri"/>
                <a:cs typeface="Arial"/>
              </a:rPr>
              <a:t> um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formato</a:t>
            </a:r>
            <a:r>
              <a:rPr lang="en-US" sz="2000" dirty="0">
                <a:latin typeface="Calibri"/>
                <a:ea typeface="Calibri"/>
                <a:cs typeface="Arial"/>
              </a:rPr>
              <a:t> que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pode</a:t>
            </a:r>
            <a:r>
              <a:rPr lang="en-US" sz="2000" dirty="0">
                <a:latin typeface="Calibri"/>
                <a:ea typeface="Calibri"/>
                <a:cs typeface="Arial"/>
              </a:rPr>
              <a:t> ser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armazenado</a:t>
            </a:r>
            <a:r>
              <a:rPr lang="en-US" sz="2000" dirty="0">
                <a:latin typeface="Calibri"/>
                <a:ea typeface="Calibri"/>
                <a:cs typeface="Arial"/>
              </a:rPr>
              <a:t> (</a:t>
            </a:r>
            <a:r>
              <a:rPr lang="en-US" sz="2000" dirty="0" err="1">
                <a:latin typeface="Calibri"/>
                <a:ea typeface="Calibri"/>
                <a:cs typeface="Arial"/>
              </a:rPr>
              <a:t>em</a:t>
            </a:r>
            <a:r>
              <a:rPr lang="en-US" sz="2000" dirty="0">
                <a:latin typeface="Calibri"/>
                <a:ea typeface="Calibri"/>
                <a:cs typeface="Arial"/>
              </a:rPr>
              <a:t> disco,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na</a:t>
            </a:r>
            <a:r>
              <a:rPr lang="en-US" sz="2000" dirty="0">
                <a:latin typeface="Calibri"/>
                <a:ea typeface="Calibri"/>
                <a:cs typeface="Arial"/>
              </a:rPr>
              <a:t> rede,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  <a:ea typeface="Calibri"/>
                <a:cs typeface="Arial"/>
              </a:rPr>
              <a:t>Permite</a:t>
            </a:r>
            <a:r>
              <a:rPr lang="en-US" sz="2000" dirty="0">
                <a:latin typeface="Calibri"/>
                <a:ea typeface="Calibri"/>
                <a:cs typeface="Arial"/>
              </a:rPr>
              <a:t>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armazenar</a:t>
            </a:r>
            <a:r>
              <a:rPr lang="en-US" sz="2000" dirty="0">
                <a:latin typeface="Calibri"/>
                <a:ea typeface="Calibri"/>
                <a:cs typeface="Arial"/>
              </a:rPr>
              <a:t> a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chave</a:t>
            </a:r>
            <a:r>
              <a:rPr lang="en-US" sz="2000" dirty="0">
                <a:latin typeface="Calibri"/>
                <a:ea typeface="Calibri"/>
                <a:cs typeface="Arial"/>
              </a:rPr>
              <a:t>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pública</a:t>
            </a:r>
            <a:r>
              <a:rPr lang="en-US" sz="2000" dirty="0">
                <a:latin typeface="Calibri"/>
                <a:ea typeface="Calibri"/>
                <a:cs typeface="Arial"/>
              </a:rPr>
              <a:t> e a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chave</a:t>
            </a:r>
            <a:r>
              <a:rPr lang="en-US" sz="2000" dirty="0">
                <a:latin typeface="Calibri"/>
                <a:ea typeface="Calibri"/>
                <a:cs typeface="Arial"/>
              </a:rPr>
              <a:t> </a:t>
            </a:r>
            <a:r>
              <a:rPr lang="en-US" sz="2000" dirty="0" err="1">
                <a:latin typeface="Calibri"/>
                <a:ea typeface="Calibri"/>
                <a:cs typeface="Arial"/>
              </a:rPr>
              <a:t>privada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Arial"/>
              </a:rPr>
              <a:t>Encoding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/>
                <a:ea typeface="Calibri"/>
                <a:cs typeface="Arial"/>
              </a:rPr>
              <a:t>Determina</a:t>
            </a:r>
            <a:r>
              <a:rPr lang="en-US" dirty="0">
                <a:latin typeface="Calibri"/>
                <a:ea typeface="Calibri"/>
                <a:cs typeface="Arial"/>
              </a:rPr>
              <a:t> </a:t>
            </a:r>
            <a:r>
              <a:rPr lang="en-US" dirty="0" err="1">
                <a:latin typeface="Calibri"/>
                <a:ea typeface="Calibri"/>
                <a:cs typeface="Arial"/>
              </a:rPr>
              <a:t>como</a:t>
            </a:r>
            <a:r>
              <a:rPr lang="en-US" dirty="0">
                <a:latin typeface="Calibri"/>
                <a:ea typeface="Calibri"/>
                <a:cs typeface="Arial"/>
              </a:rPr>
              <a:t> o dado </a:t>
            </a:r>
            <a:r>
              <a:rPr lang="en-US" dirty="0" err="1">
                <a:latin typeface="Calibri"/>
                <a:ea typeface="Calibri"/>
                <a:cs typeface="Arial"/>
              </a:rPr>
              <a:t>será</a:t>
            </a:r>
            <a:r>
              <a:rPr lang="en-US" dirty="0">
                <a:latin typeface="Calibri"/>
                <a:ea typeface="Calibri"/>
                <a:cs typeface="Arial"/>
              </a:rPr>
              <a:t> </a:t>
            </a:r>
            <a:r>
              <a:rPr lang="en-US" dirty="0" err="1">
                <a:latin typeface="Calibri"/>
                <a:ea typeface="Calibri"/>
                <a:cs typeface="Arial"/>
              </a:rPr>
              <a:t>encapsulado</a:t>
            </a:r>
            <a:endParaRPr lang="en-US" dirty="0">
              <a:latin typeface="Calibri"/>
              <a:ea typeface="Calibri"/>
              <a:cs typeface="Arial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libri"/>
                <a:ea typeface="Calibri"/>
                <a:cs typeface="Arial"/>
              </a:rPr>
              <a:t>PEM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libri"/>
                <a:ea typeface="Calibri"/>
                <a:cs typeface="Arial"/>
              </a:rPr>
              <a:t>DER</a:t>
            </a:r>
            <a:endParaRPr lang="pt-BR" dirty="0">
              <a:latin typeface="Calibri"/>
              <a:ea typeface="Calibri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Arial"/>
              </a:rPr>
              <a:t>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Arial"/>
              </a:rPr>
              <a:t>Define </a:t>
            </a:r>
            <a:r>
              <a:rPr lang="en-US" dirty="0" err="1">
                <a:latin typeface="Calibri"/>
                <a:ea typeface="Calibri"/>
                <a:cs typeface="Arial"/>
              </a:rPr>
              <a:t>estrutura</a:t>
            </a:r>
            <a:r>
              <a:rPr lang="en-US" dirty="0">
                <a:latin typeface="Calibri"/>
                <a:ea typeface="Calibri"/>
                <a:cs typeface="Arial"/>
              </a:rPr>
              <a:t> interna e </a:t>
            </a:r>
            <a:r>
              <a:rPr lang="en-US" dirty="0" err="1">
                <a:latin typeface="Calibri"/>
                <a:ea typeface="Calibri"/>
                <a:cs typeface="Arial"/>
              </a:rPr>
              <a:t>metadados</a:t>
            </a:r>
            <a:r>
              <a:rPr lang="en-US" dirty="0">
                <a:latin typeface="Calibri"/>
                <a:ea typeface="Calibri"/>
                <a:cs typeface="Arial"/>
              </a:rPr>
              <a:t> do </a:t>
            </a:r>
            <a:r>
              <a:rPr lang="en-US" dirty="0" err="1">
                <a:latin typeface="Calibri"/>
                <a:ea typeface="Calibri"/>
                <a:cs typeface="Arial"/>
              </a:rPr>
              <a:t>objeto</a:t>
            </a:r>
            <a:r>
              <a:rPr lang="en-US" dirty="0">
                <a:latin typeface="Calibri"/>
                <a:ea typeface="Calibri"/>
                <a:cs typeface="Arial"/>
              </a:rPr>
              <a:t> </a:t>
            </a:r>
            <a:r>
              <a:rPr lang="en-US" dirty="0" err="1">
                <a:latin typeface="Calibri"/>
                <a:ea typeface="Calibri"/>
                <a:cs typeface="Arial"/>
              </a:rPr>
              <a:t>serializado</a:t>
            </a:r>
            <a:r>
              <a:rPr lang="en-US" dirty="0">
                <a:latin typeface="Calibri"/>
                <a:ea typeface="Calibri"/>
                <a:cs typeface="Arial"/>
              </a:rPr>
              <a:t> para que </a:t>
            </a:r>
            <a:r>
              <a:rPr lang="en-US" dirty="0" err="1">
                <a:latin typeface="Calibri"/>
                <a:ea typeface="Calibri"/>
                <a:cs typeface="Arial"/>
              </a:rPr>
              <a:t>este</a:t>
            </a:r>
            <a:r>
              <a:rPr lang="en-US" dirty="0">
                <a:latin typeface="Calibri"/>
                <a:ea typeface="Calibri"/>
                <a:cs typeface="Arial"/>
              </a:rPr>
              <a:t> </a:t>
            </a:r>
            <a:r>
              <a:rPr lang="en-US" dirty="0" err="1">
                <a:latin typeface="Calibri"/>
                <a:ea typeface="Calibri"/>
                <a:cs typeface="Arial"/>
              </a:rPr>
              <a:t>possa</a:t>
            </a:r>
            <a:r>
              <a:rPr lang="en-US" dirty="0">
                <a:latin typeface="Calibri"/>
                <a:ea typeface="Calibri"/>
                <a:cs typeface="Arial"/>
              </a:rPr>
              <a:t> ser </a:t>
            </a:r>
            <a:r>
              <a:rPr lang="en-US" dirty="0" err="1">
                <a:latin typeface="Calibri"/>
                <a:ea typeface="Calibri"/>
                <a:cs typeface="Arial"/>
              </a:rPr>
              <a:t>interpretado</a:t>
            </a:r>
            <a:r>
              <a:rPr lang="en-US" dirty="0">
                <a:latin typeface="Calibri"/>
                <a:ea typeface="Calibri"/>
                <a:cs typeface="Arial"/>
              </a:rPr>
              <a:t> </a:t>
            </a:r>
            <a:r>
              <a:rPr lang="en-US" dirty="0" err="1">
                <a:latin typeface="Calibri"/>
                <a:ea typeface="Calibri"/>
                <a:cs typeface="Arial"/>
              </a:rPr>
              <a:t>por</a:t>
            </a:r>
            <a:r>
              <a:rPr lang="en-US" dirty="0">
                <a:latin typeface="Calibri"/>
                <a:ea typeface="Calibri"/>
                <a:cs typeface="Arial"/>
              </a:rPr>
              <a:t> outros </a:t>
            </a:r>
            <a:r>
              <a:rPr lang="en-US" dirty="0" err="1">
                <a:latin typeface="Calibri"/>
                <a:ea typeface="Calibri"/>
                <a:cs typeface="Arial"/>
              </a:rPr>
              <a:t>sistemas</a:t>
            </a:r>
            <a:r>
              <a:rPr lang="en-US" dirty="0">
                <a:latin typeface="Calibri"/>
                <a:ea typeface="Calibri"/>
                <a:cs typeface="Arial"/>
              </a:rPr>
              <a:t>. Ex: </a:t>
            </a:r>
          </a:p>
          <a:p>
            <a:pPr lvl="1"/>
            <a:r>
              <a:rPr lang="en-US" dirty="0">
                <a:latin typeface="Calibri"/>
                <a:ea typeface="Calibri"/>
                <a:cs typeface="Arial"/>
              </a:rPr>
              <a:t>-----BEGIN RSA PUBLIC KEY-----</a:t>
            </a:r>
          </a:p>
          <a:p>
            <a:pPr lvl="1"/>
            <a:r>
              <a:rPr lang="en-US" dirty="0">
                <a:latin typeface="Calibri"/>
                <a:ea typeface="Calibri"/>
                <a:cs typeface="Arial"/>
              </a:rPr>
              <a:t>…</a:t>
            </a:r>
          </a:p>
          <a:p>
            <a:pPr lvl="1"/>
            <a:r>
              <a:rPr lang="en-US" dirty="0">
                <a:latin typeface="Calibri"/>
                <a:ea typeface="Calibri"/>
                <a:cs typeface="Arial"/>
              </a:rPr>
              <a:t>-----END RSA PUBLIC KEY-----</a:t>
            </a:r>
          </a:p>
          <a:p>
            <a:pPr lvl="1"/>
            <a:endParaRPr lang="en-US" dirty="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63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Serialização</a:t>
            </a:r>
            <a:r>
              <a:rPr lang="en-US" sz="2000" dirty="0">
                <a:solidFill>
                  <a:srgbClr val="FFFFFF"/>
                </a:solidFill>
              </a:rPr>
              <a:t> da </a:t>
            </a:r>
            <a:r>
              <a:rPr lang="en-US" sz="2000" dirty="0" err="1">
                <a:solidFill>
                  <a:srgbClr val="FFFFFF"/>
                </a:solidFill>
              </a:rPr>
              <a:t>chave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pública</a:t>
            </a:r>
            <a:endParaRPr lang="en-US" sz="1600" dirty="0"/>
          </a:p>
        </p:txBody>
      </p:sp>
      <p:pic>
        <p:nvPicPr>
          <p:cNvPr id="4" name="Picture 6" descr="Texto&#10;&#10;Descrição gerada automaticamente">
            <a:extLst>
              <a:ext uri="{FF2B5EF4-FFF2-40B4-BE49-F238E27FC236}">
                <a16:creationId xmlns:a16="http://schemas.microsoft.com/office/drawing/2014/main" id="{D8290834-3FEC-09FB-0DE3-7AF47FCF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586" y="4738717"/>
            <a:ext cx="3905060" cy="1020123"/>
          </a:xfrm>
          <a:prstGeom prst="rect">
            <a:avLst/>
          </a:prstGeom>
        </p:spPr>
      </p:pic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5C90CF7C-EB4B-67FB-CE38-A0419566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73" y="1978025"/>
            <a:ext cx="3733800" cy="2901950"/>
          </a:xfrm>
          <a:prstGeom prst="rect">
            <a:avLst/>
          </a:prstGeom>
        </p:spPr>
      </p:pic>
      <p:pic>
        <p:nvPicPr>
          <p:cNvPr id="6" name="Picture 5" descr="Uma imagem contendo Texto&#10;&#10;Descrição gerada automaticamente">
            <a:extLst>
              <a:ext uri="{FF2B5EF4-FFF2-40B4-BE49-F238E27FC236}">
                <a16:creationId xmlns:a16="http://schemas.microsoft.com/office/drawing/2014/main" id="{824B8762-7F0E-5764-1307-59A069372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33" y="5292554"/>
            <a:ext cx="3745040" cy="466286"/>
          </a:xfrm>
          <a:prstGeom prst="rect">
            <a:avLst/>
          </a:prstGeom>
        </p:spPr>
      </p:pic>
      <p:pic>
        <p:nvPicPr>
          <p:cNvPr id="7" name="Imagem 10" descr="Texto&#10;&#10;Descrição gerada automaticamente">
            <a:extLst>
              <a:ext uri="{FF2B5EF4-FFF2-40B4-BE49-F238E27FC236}">
                <a16:creationId xmlns:a16="http://schemas.microsoft.com/office/drawing/2014/main" id="{FAD9F2FE-A741-DD80-8B0C-D69835D24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346" y="1978025"/>
            <a:ext cx="3894017" cy="2681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CDB57-E131-BBA4-1788-7B9380F0C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581" y="1978025"/>
            <a:ext cx="3010201" cy="942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145CDA-6FBA-CE61-8846-2992960751A9}"/>
              </a:ext>
            </a:extLst>
          </p:cNvPr>
          <p:cNvSpPr/>
          <p:nvPr/>
        </p:nvSpPr>
        <p:spPr>
          <a:xfrm>
            <a:off x="8902581" y="2641601"/>
            <a:ext cx="1206619" cy="20747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503C1D-0335-8F22-8040-900E5BFF0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2581" y="3118870"/>
            <a:ext cx="3031292" cy="12991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47A171-3DA9-5F13-137A-837984F03A10}"/>
              </a:ext>
            </a:extLst>
          </p:cNvPr>
          <p:cNvSpPr/>
          <p:nvPr/>
        </p:nvSpPr>
        <p:spPr>
          <a:xfrm>
            <a:off x="8902580" y="3109771"/>
            <a:ext cx="3031292" cy="13082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32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Serialização</a:t>
            </a:r>
            <a:r>
              <a:rPr lang="en-US" sz="2000" dirty="0">
                <a:solidFill>
                  <a:srgbClr val="FFFFFF"/>
                </a:solidFill>
              </a:rPr>
              <a:t> da </a:t>
            </a:r>
            <a:r>
              <a:rPr lang="en-US" sz="2000" dirty="0" err="1">
                <a:solidFill>
                  <a:srgbClr val="FFFFFF"/>
                </a:solidFill>
              </a:rPr>
              <a:t>chave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privada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953A3-6CAE-EBB2-A2A4-63917F76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6" y="1822348"/>
            <a:ext cx="4243711" cy="2291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53CF73-0675-EADC-4CE1-F36F04AE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23" y="1822348"/>
            <a:ext cx="3709812" cy="42193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644474-B319-5B73-06D5-464166C192D7}"/>
              </a:ext>
            </a:extLst>
          </p:cNvPr>
          <p:cNvSpPr txBox="1"/>
          <p:nvPr/>
        </p:nvSpPr>
        <p:spPr>
          <a:xfrm>
            <a:off x="275628" y="4293333"/>
            <a:ext cx="45623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Além do encoding e do formato, é possível uma senha para proteger a chave privada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Não é possivel recuperar a chave sem essa senha</a:t>
            </a:r>
          </a:p>
        </p:txBody>
      </p:sp>
    </p:spTree>
    <p:extLst>
      <p:ext uri="{BB962C8B-B14F-4D97-AF65-F5344CB8AC3E}">
        <p14:creationId xmlns:p14="http://schemas.microsoft.com/office/powerpoint/2010/main" val="366474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x25519 Key Exchange</a:t>
            </a:r>
            <a:endParaRPr lang="en-US" sz="1600" dirty="0"/>
          </a:p>
        </p:txBody>
      </p:sp>
      <p:pic>
        <p:nvPicPr>
          <p:cNvPr id="4" name="Imagem 6" descr="Texto&#10;&#10;Descrição gerada automaticamente">
            <a:extLst>
              <a:ext uri="{FF2B5EF4-FFF2-40B4-BE49-F238E27FC236}">
                <a16:creationId xmlns:a16="http://schemas.microsoft.com/office/drawing/2014/main" id="{E5B55091-24E4-F2B2-1C61-E1F4ED1E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15"/>
          <a:stretch/>
        </p:blipFill>
        <p:spPr>
          <a:xfrm>
            <a:off x="358297" y="1718022"/>
            <a:ext cx="11391900" cy="235912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37C1840-3658-A125-848E-4F6125798815}"/>
              </a:ext>
            </a:extLst>
          </p:cNvPr>
          <p:cNvSpPr/>
          <p:nvPr/>
        </p:nvSpPr>
        <p:spPr>
          <a:xfrm>
            <a:off x="364024" y="2873501"/>
            <a:ext cx="4476226" cy="222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9CFFBD-54D4-5ABA-D5FA-F6941072E91C}"/>
              </a:ext>
            </a:extLst>
          </p:cNvPr>
          <p:cNvSpPr txBox="1"/>
          <p:nvPr/>
        </p:nvSpPr>
        <p:spPr>
          <a:xfrm>
            <a:off x="5005701" y="2800931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a typeface="Calibri"/>
                <a:cs typeface="Calibri"/>
              </a:rPr>
              <a:t>Chave privada da Alice (a)</a:t>
            </a:r>
          </a:p>
        </p:txBody>
      </p:sp>
      <p:sp>
        <p:nvSpPr>
          <p:cNvPr id="7" name="Retângulo 7">
            <a:extLst>
              <a:ext uri="{FF2B5EF4-FFF2-40B4-BE49-F238E27FC236}">
                <a16:creationId xmlns:a16="http://schemas.microsoft.com/office/drawing/2014/main" id="{0EB6FDAE-138A-D794-B5C0-801A7FD94CCE}"/>
              </a:ext>
            </a:extLst>
          </p:cNvPr>
          <p:cNvSpPr/>
          <p:nvPr/>
        </p:nvSpPr>
        <p:spPr>
          <a:xfrm>
            <a:off x="364023" y="3541555"/>
            <a:ext cx="4476226" cy="22269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14A9D023-C327-93B1-C3A9-127996DBEE9C}"/>
              </a:ext>
            </a:extLst>
          </p:cNvPr>
          <p:cNvSpPr txBox="1"/>
          <p:nvPr/>
        </p:nvSpPr>
        <p:spPr>
          <a:xfrm>
            <a:off x="5005700" y="346898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ea typeface="Calibri"/>
                <a:cs typeface="Calibri"/>
              </a:rPr>
              <a:t>Chave privada do Bob (b)</a:t>
            </a:r>
          </a:p>
        </p:txBody>
      </p:sp>
    </p:spTree>
    <p:extLst>
      <p:ext uri="{BB962C8B-B14F-4D97-AF65-F5344CB8AC3E}">
        <p14:creationId xmlns:p14="http://schemas.microsoft.com/office/powerpoint/2010/main" val="214461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x25519 Key Exchange</a:t>
            </a:r>
            <a:endParaRPr lang="en-US" sz="1600" dirty="0"/>
          </a:p>
        </p:txBody>
      </p:sp>
      <p:pic>
        <p:nvPicPr>
          <p:cNvPr id="3" name="Imagem 6" descr="Texto&#10;&#10;Descrição gerada automaticamente">
            <a:extLst>
              <a:ext uri="{FF2B5EF4-FFF2-40B4-BE49-F238E27FC236}">
                <a16:creationId xmlns:a16="http://schemas.microsoft.com/office/drawing/2014/main" id="{A7B3FFC8-315B-6EC3-27EB-DBD068056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69"/>
          <a:stretch/>
        </p:blipFill>
        <p:spPr>
          <a:xfrm>
            <a:off x="358297" y="1718022"/>
            <a:ext cx="11391900" cy="2498976"/>
          </a:xfrm>
          <a:prstGeom prst="rect">
            <a:avLst/>
          </a:prstGeom>
        </p:spPr>
      </p:pic>
      <p:sp>
        <p:nvSpPr>
          <p:cNvPr id="12" name="Retângulo 4">
            <a:extLst>
              <a:ext uri="{FF2B5EF4-FFF2-40B4-BE49-F238E27FC236}">
                <a16:creationId xmlns:a16="http://schemas.microsoft.com/office/drawing/2014/main" id="{44A59EF7-AC63-95A5-9B74-5FB61A18EEF5}"/>
              </a:ext>
            </a:extLst>
          </p:cNvPr>
          <p:cNvSpPr/>
          <p:nvPr/>
        </p:nvSpPr>
        <p:spPr>
          <a:xfrm>
            <a:off x="364024" y="3113583"/>
            <a:ext cx="4622362" cy="180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11227FFA-9E65-54D7-3C18-C7CA674FB020}"/>
              </a:ext>
            </a:extLst>
          </p:cNvPr>
          <p:cNvSpPr txBox="1"/>
          <p:nvPr/>
        </p:nvSpPr>
        <p:spPr>
          <a:xfrm>
            <a:off x="4986386" y="3019388"/>
            <a:ext cx="29624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a typeface="Calibri"/>
                <a:cs typeface="Calibri"/>
              </a:rPr>
              <a:t>Chave pública da Alice (aG)</a:t>
            </a:r>
          </a:p>
        </p:txBody>
      </p:sp>
      <p:sp>
        <p:nvSpPr>
          <p:cNvPr id="16" name="Retângulo 7">
            <a:extLst>
              <a:ext uri="{FF2B5EF4-FFF2-40B4-BE49-F238E27FC236}">
                <a16:creationId xmlns:a16="http://schemas.microsoft.com/office/drawing/2014/main" id="{3014C393-DEC1-5CD8-00B8-90C06A235FC2}"/>
              </a:ext>
            </a:extLst>
          </p:cNvPr>
          <p:cNvSpPr/>
          <p:nvPr/>
        </p:nvSpPr>
        <p:spPr>
          <a:xfrm>
            <a:off x="364023" y="3771199"/>
            <a:ext cx="4476226" cy="22269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8">
            <a:extLst>
              <a:ext uri="{FF2B5EF4-FFF2-40B4-BE49-F238E27FC236}">
                <a16:creationId xmlns:a16="http://schemas.microsoft.com/office/drawing/2014/main" id="{B8057B5C-0869-4130-649F-6B92589F7485}"/>
              </a:ext>
            </a:extLst>
          </p:cNvPr>
          <p:cNvSpPr txBox="1"/>
          <p:nvPr/>
        </p:nvSpPr>
        <p:spPr>
          <a:xfrm>
            <a:off x="4986386" y="369966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ea typeface="Calibri"/>
                <a:cs typeface="Calibri"/>
              </a:rPr>
              <a:t>Chave pública do Bob (bG)</a:t>
            </a:r>
          </a:p>
        </p:txBody>
      </p:sp>
    </p:spTree>
    <p:extLst>
      <p:ext uri="{BB962C8B-B14F-4D97-AF65-F5344CB8AC3E}">
        <p14:creationId xmlns:p14="http://schemas.microsoft.com/office/powerpoint/2010/main" val="125913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x25519 Key Exchange</a:t>
            </a:r>
            <a:endParaRPr lang="en-US" sz="1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02D46A-B056-F6AA-B3F8-D98C16F4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1" y="1834286"/>
            <a:ext cx="11779499" cy="306204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EFBBC2F-3DAC-8249-BF2A-4716A24A6B12}"/>
              </a:ext>
            </a:extLst>
          </p:cNvPr>
          <p:cNvSpPr/>
          <p:nvPr/>
        </p:nvSpPr>
        <p:spPr>
          <a:xfrm>
            <a:off x="109430" y="4219004"/>
            <a:ext cx="5151059" cy="185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">
            <a:extLst>
              <a:ext uri="{FF2B5EF4-FFF2-40B4-BE49-F238E27FC236}">
                <a16:creationId xmlns:a16="http://schemas.microsoft.com/office/drawing/2014/main" id="{13E3189B-B4EC-531A-484C-A0584F3C514A}"/>
              </a:ext>
            </a:extLst>
          </p:cNvPr>
          <p:cNvSpPr/>
          <p:nvPr/>
        </p:nvSpPr>
        <p:spPr>
          <a:xfrm>
            <a:off x="109430" y="4404319"/>
            <a:ext cx="5151059" cy="1853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80BF93-92A9-7CAA-EA5E-84B5AE9609A6}"/>
              </a:ext>
            </a:extLst>
          </p:cNvPr>
          <p:cNvSpPr txBox="1"/>
          <p:nvPr/>
        </p:nvSpPr>
        <p:spPr>
          <a:xfrm>
            <a:off x="5260489" y="4108748"/>
            <a:ext cx="48413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a typeface="Calibri"/>
                <a:cs typeface="Calibri"/>
              </a:rPr>
              <a:t>Chave compartilhada obtida por Alice: a*</a:t>
            </a:r>
            <a:r>
              <a:rPr lang="pt-BR" b="1" dirty="0">
                <a:solidFill>
                  <a:srgbClr val="00B0F0"/>
                </a:solidFill>
                <a:ea typeface="Calibri"/>
                <a:cs typeface="Calibri"/>
              </a:rPr>
              <a:t>(</a:t>
            </a:r>
            <a:r>
              <a:rPr lang="pt-BR" b="1" dirty="0" err="1">
                <a:solidFill>
                  <a:srgbClr val="00B0F0"/>
                </a:solidFill>
                <a:ea typeface="Calibri"/>
                <a:cs typeface="Calibri"/>
              </a:rPr>
              <a:t>bG</a:t>
            </a:r>
            <a:r>
              <a:rPr lang="pt-BR" b="1" dirty="0">
                <a:solidFill>
                  <a:srgbClr val="00B0F0"/>
                </a:solidFill>
                <a:ea typeface="Calibri"/>
                <a:cs typeface="Calibri"/>
              </a:rPr>
              <a:t>)</a:t>
            </a:r>
          </a:p>
        </p:txBody>
      </p:sp>
      <p:sp>
        <p:nvSpPr>
          <p:cNvPr id="10" name="CaixaDeTexto 2">
            <a:extLst>
              <a:ext uri="{FF2B5EF4-FFF2-40B4-BE49-F238E27FC236}">
                <a16:creationId xmlns:a16="http://schemas.microsoft.com/office/drawing/2014/main" id="{17B0C60B-99C3-FFCB-CD99-650B0D69D537}"/>
              </a:ext>
            </a:extLst>
          </p:cNvPr>
          <p:cNvSpPr txBox="1"/>
          <p:nvPr/>
        </p:nvSpPr>
        <p:spPr>
          <a:xfrm>
            <a:off x="5260489" y="4346563"/>
            <a:ext cx="48413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ea typeface="Calibri"/>
                <a:cs typeface="Calibri"/>
              </a:rPr>
              <a:t>Chave compartilhada obtida por Bob: b*</a:t>
            </a:r>
            <a:r>
              <a:rPr lang="pt-BR" b="1" dirty="0">
                <a:solidFill>
                  <a:srgbClr val="FF0000"/>
                </a:solidFill>
                <a:ea typeface="Calibri"/>
                <a:cs typeface="Calibri"/>
              </a:rPr>
              <a:t>(aG)</a:t>
            </a:r>
          </a:p>
        </p:txBody>
      </p:sp>
      <p:sp>
        <p:nvSpPr>
          <p:cNvPr id="18" name="CaixaDeTexto 9">
            <a:extLst>
              <a:ext uri="{FF2B5EF4-FFF2-40B4-BE49-F238E27FC236}">
                <a16:creationId xmlns:a16="http://schemas.microsoft.com/office/drawing/2014/main" id="{1DB973BE-4802-C3D8-D92D-2FDCD171C4A6}"/>
              </a:ext>
            </a:extLst>
          </p:cNvPr>
          <p:cNvSpPr txBox="1"/>
          <p:nvPr/>
        </p:nvSpPr>
        <p:spPr>
          <a:xfrm>
            <a:off x="5260489" y="3680395"/>
            <a:ext cx="484130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ea typeface="Calibri"/>
                <a:cs typeface="Calibri"/>
              </a:rPr>
              <a:t>a*</a:t>
            </a:r>
            <a:r>
              <a:rPr lang="pt-BR" sz="2800" b="1" dirty="0">
                <a:solidFill>
                  <a:srgbClr val="00B0F0"/>
                </a:solidFill>
                <a:ea typeface="Calibri"/>
                <a:cs typeface="Calibri"/>
              </a:rPr>
              <a:t>(</a:t>
            </a:r>
            <a:r>
              <a:rPr lang="pt-BR" sz="2800" b="1" dirty="0" err="1">
                <a:solidFill>
                  <a:srgbClr val="00B0F0"/>
                </a:solidFill>
                <a:ea typeface="Calibri"/>
                <a:cs typeface="Calibri"/>
              </a:rPr>
              <a:t>bG</a:t>
            </a:r>
            <a:r>
              <a:rPr lang="pt-BR" sz="2800" b="1" dirty="0">
                <a:solidFill>
                  <a:srgbClr val="00B0F0"/>
                </a:solidFill>
                <a:ea typeface="Calibri"/>
                <a:cs typeface="Calibri"/>
              </a:rPr>
              <a:t>) = b*</a:t>
            </a:r>
            <a:r>
              <a:rPr lang="pt-BR" sz="2800" b="1" dirty="0">
                <a:solidFill>
                  <a:srgbClr val="FF0000"/>
                </a:solidFill>
                <a:ea typeface="Calibri"/>
                <a:cs typeface="Calibri"/>
              </a:rPr>
              <a:t>(</a:t>
            </a:r>
            <a:r>
              <a:rPr lang="pt-BR" sz="2800" b="1" dirty="0" err="1">
                <a:solidFill>
                  <a:srgbClr val="FF0000"/>
                </a:solidFill>
                <a:ea typeface="Calibri"/>
                <a:cs typeface="Calibri"/>
              </a:rPr>
              <a:t>aG</a:t>
            </a:r>
            <a:r>
              <a:rPr lang="pt-BR" sz="2800" b="1" dirty="0">
                <a:solidFill>
                  <a:srgbClr val="FF0000"/>
                </a:solidFill>
                <a:ea typeface="Calibri"/>
                <a:cs typeface="Calibri"/>
              </a:rPr>
              <a:t>) </a:t>
            </a:r>
            <a:r>
              <a:rPr lang="pt-BR" sz="2800" b="1" dirty="0">
                <a:solidFill>
                  <a:srgbClr val="7030A0"/>
                </a:solidFill>
                <a:ea typeface="Calibri"/>
                <a:cs typeface="Calibri"/>
              </a:rPr>
              <a:t>=</a:t>
            </a:r>
            <a:r>
              <a:rPr lang="pt-BR" sz="2800" b="1" dirty="0">
                <a:solidFill>
                  <a:srgbClr val="FF0000"/>
                </a:solidFill>
                <a:ea typeface="Calibri"/>
                <a:cs typeface="Calibri"/>
              </a:rPr>
              <a:t> </a:t>
            </a:r>
            <a:r>
              <a:rPr lang="pt-BR" sz="2800" b="1" dirty="0" err="1">
                <a:solidFill>
                  <a:srgbClr val="7030A0"/>
                </a:solidFill>
                <a:ea typeface="Calibri"/>
                <a:cs typeface="Calibri"/>
              </a:rPr>
              <a:t>abG</a:t>
            </a:r>
          </a:p>
          <a:p>
            <a:endParaRPr lang="pt-BR" dirty="0">
              <a:solidFill>
                <a:srgbClr val="FF0000"/>
              </a:solidFill>
              <a:ea typeface="Calibri"/>
              <a:cs typeface="Calibri"/>
            </a:endParaRPr>
          </a:p>
          <a:p>
            <a:endParaRPr lang="pt-BR" dirty="0">
              <a:solidFill>
                <a:srgbClr val="00B0F0"/>
              </a:solidFill>
              <a:ea typeface="Calibri"/>
              <a:cs typeface="Calibri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121201-D5E0-1540-C04A-0DAC6948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9" y="5438325"/>
            <a:ext cx="4020111" cy="3905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CDD844-9F52-13DB-FFFA-45A1FBEECB9B}"/>
              </a:ext>
            </a:extLst>
          </p:cNvPr>
          <p:cNvSpPr txBox="1"/>
          <p:nvPr/>
        </p:nvSpPr>
        <p:spPr>
          <a:xfrm>
            <a:off x="109429" y="5922642"/>
            <a:ext cx="1106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Embora nessa etapa ambas as partes já tenham uma chave comum, não é recomendado o uso da forma que está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ideal é, a partir dessa chave, derivar uma outra chave criptograficamente mais robusta</a:t>
            </a:r>
          </a:p>
        </p:txBody>
      </p:sp>
      <p:sp>
        <p:nvSpPr>
          <p:cNvPr id="28" name="CaixaDeTexto 7">
            <a:extLst>
              <a:ext uri="{FF2B5EF4-FFF2-40B4-BE49-F238E27FC236}">
                <a16:creationId xmlns:a16="http://schemas.microsoft.com/office/drawing/2014/main" id="{E56BC507-2001-5B36-59B8-5FFEDCBDE155}"/>
              </a:ext>
            </a:extLst>
          </p:cNvPr>
          <p:cNvSpPr txBox="1"/>
          <p:nvPr/>
        </p:nvSpPr>
        <p:spPr>
          <a:xfrm>
            <a:off x="109428" y="5066664"/>
            <a:ext cx="9709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>
                <a:ea typeface="Calibri"/>
                <a:cs typeface="Calibri"/>
              </a:rPr>
              <a:t>Output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41776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x25519 Key Derive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014D7D-DD38-A5A1-2168-951BC5D07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20"/>
          <a:stretch/>
        </p:blipFill>
        <p:spPr>
          <a:xfrm>
            <a:off x="110596" y="1779520"/>
            <a:ext cx="7893093" cy="4067815"/>
          </a:xfrm>
          <a:prstGeom prst="rect">
            <a:avLst/>
          </a:prstGeom>
        </p:spPr>
      </p:pic>
      <p:sp>
        <p:nvSpPr>
          <p:cNvPr id="12" name="Retângulo 1">
            <a:extLst>
              <a:ext uri="{FF2B5EF4-FFF2-40B4-BE49-F238E27FC236}">
                <a16:creationId xmlns:a16="http://schemas.microsoft.com/office/drawing/2014/main" id="{D1BE58D4-886C-DBF4-81CC-089D5E4D0990}"/>
              </a:ext>
            </a:extLst>
          </p:cNvPr>
          <p:cNvSpPr/>
          <p:nvPr/>
        </p:nvSpPr>
        <p:spPr>
          <a:xfrm>
            <a:off x="149701" y="5217460"/>
            <a:ext cx="7832472" cy="3980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235B35-09F6-CF98-5FE0-6E485B0C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1" y="6305346"/>
            <a:ext cx="1467055" cy="381053"/>
          </a:xfrm>
          <a:prstGeom prst="rect">
            <a:avLst/>
          </a:prstGeom>
        </p:spPr>
      </p:pic>
      <p:sp>
        <p:nvSpPr>
          <p:cNvPr id="21" name="CaixaDeTexto 7">
            <a:extLst>
              <a:ext uri="{FF2B5EF4-FFF2-40B4-BE49-F238E27FC236}">
                <a16:creationId xmlns:a16="http://schemas.microsoft.com/office/drawing/2014/main" id="{6840C258-5DBE-B75E-E312-32603EBA63AC}"/>
              </a:ext>
            </a:extLst>
          </p:cNvPr>
          <p:cNvSpPr txBox="1"/>
          <p:nvPr/>
        </p:nvSpPr>
        <p:spPr>
          <a:xfrm>
            <a:off x="110596" y="5952557"/>
            <a:ext cx="9709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>
                <a:ea typeface="Calibri"/>
                <a:cs typeface="Calibri"/>
              </a:rPr>
              <a:t>Output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00106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x25519 Key Derive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014D7D-DD38-A5A1-2168-951BC5D07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9" r="27020"/>
          <a:stretch/>
        </p:blipFill>
        <p:spPr>
          <a:xfrm>
            <a:off x="301214" y="3703282"/>
            <a:ext cx="8613856" cy="15764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4D7154-0CE2-20E5-F832-7E9628DCC367}"/>
              </a:ext>
            </a:extLst>
          </p:cNvPr>
          <p:cNvSpPr txBox="1"/>
          <p:nvPr/>
        </p:nvSpPr>
        <p:spPr>
          <a:xfrm>
            <a:off x="301214" y="1947134"/>
            <a:ext cx="8580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HKDF = HMAC-based Extract-and-Expand Key Derivation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 como input uma “chave base” e gera uma chave pseudoaleatória tamanho fixo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Consiste em duas etapas: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Extrair: Introduzir entropia e gerar uma chave pseudoaleatória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Expandir: Gerar uma chave do tamanho desejado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https://datatracker.ietf.org/doc/html/rfc5869.html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21861-ACB8-B318-CFDF-A1158B18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90" y="6068864"/>
            <a:ext cx="1467055" cy="381053"/>
          </a:xfrm>
          <a:prstGeom prst="rect">
            <a:avLst/>
          </a:prstGeom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1FF4C4BD-5AC2-9964-4FC1-FDDAFE4BECC6}"/>
              </a:ext>
            </a:extLst>
          </p:cNvPr>
          <p:cNvSpPr txBox="1"/>
          <p:nvPr/>
        </p:nvSpPr>
        <p:spPr>
          <a:xfrm>
            <a:off x="301214" y="5668754"/>
            <a:ext cx="9709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>
                <a:ea typeface="Calibri"/>
                <a:cs typeface="Calibri"/>
              </a:rPr>
              <a:t>Output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9413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943FB-7D92-46EB-807C-C201EE74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graphicFrame>
        <p:nvGraphicFramePr>
          <p:cNvPr id="33" name="Espaço Reservado para Conteúdo 2">
            <a:extLst>
              <a:ext uri="{FF2B5EF4-FFF2-40B4-BE49-F238E27FC236}">
                <a16:creationId xmlns:a16="http://schemas.microsoft.com/office/drawing/2014/main" id="{42C93C7E-7248-1B9B-7CC1-90D2663DA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971480"/>
              </p:ext>
            </p:extLst>
          </p:nvPr>
        </p:nvGraphicFramePr>
        <p:xfrm>
          <a:off x="644056" y="2112579"/>
          <a:ext cx="10927829" cy="4180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81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x25519 Key Derive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014D7D-DD38-A5A1-2168-951BC5D07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9" r="27020"/>
          <a:stretch/>
        </p:blipFill>
        <p:spPr>
          <a:xfrm>
            <a:off x="355003" y="1697401"/>
            <a:ext cx="8613856" cy="15764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4D7154-0CE2-20E5-F832-7E9628DCC367}"/>
              </a:ext>
            </a:extLst>
          </p:cNvPr>
          <p:cNvSpPr txBox="1"/>
          <p:nvPr/>
        </p:nvSpPr>
        <p:spPr>
          <a:xfrm>
            <a:off x="355003" y="3338105"/>
            <a:ext cx="88882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Inputs: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algorithm: Função Hash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pt-BR" dirty="0"/>
              <a:t>Determina o nível de segurança da chave derivada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pt-BR" dirty="0"/>
              <a:t>SHA256, SHA3_256, ...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length:  Tamanho da chave que será gerada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salt: Valor aleatório utilizado para introduzir mais aleatoreidade na chave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pt-BR" dirty="0"/>
              <a:t>É público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pt-BR" dirty="0"/>
              <a:t>Não é obrigatório, mas é recomendado para garantir uma chave mais forte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pt-BR" dirty="0"/>
              <a:t>Recomenda-se que tenha mesmo tamanho do output da hash function utilizada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Info: Descrição da utilização da chave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pt-BR" dirty="0"/>
              <a:t>Infos distintos geram chaves distintas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B2A4F-8697-32D7-AFEF-0159ECEB681F}"/>
              </a:ext>
            </a:extLst>
          </p:cNvPr>
          <p:cNvSpPr/>
          <p:nvPr/>
        </p:nvSpPr>
        <p:spPr>
          <a:xfrm>
            <a:off x="355003" y="1914861"/>
            <a:ext cx="2667896" cy="7315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62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x448 Key Gen</a:t>
            </a:r>
            <a:endParaRPr lang="en-US" sz="1600" dirty="0"/>
          </a:p>
        </p:txBody>
      </p:sp>
      <p:pic>
        <p:nvPicPr>
          <p:cNvPr id="4" name="Imagem 1" descr="Texto&#10;&#10;Descrição gerada automaticamente">
            <a:extLst>
              <a:ext uri="{FF2B5EF4-FFF2-40B4-BE49-F238E27FC236}">
                <a16:creationId xmlns:a16="http://schemas.microsoft.com/office/drawing/2014/main" id="{CEEF6E8F-3ED0-E72C-9C15-41D915F0F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3" b="46713"/>
          <a:stretch/>
        </p:blipFill>
        <p:spPr>
          <a:xfrm>
            <a:off x="332813" y="1924820"/>
            <a:ext cx="7634680" cy="2426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A44ED-802D-F160-C771-DFE75E2B2BB7}"/>
              </a:ext>
            </a:extLst>
          </p:cNvPr>
          <p:cNvSpPr txBox="1"/>
          <p:nvPr/>
        </p:nvSpPr>
        <p:spPr>
          <a:xfrm>
            <a:off x="332813" y="4514664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restante das operações é exatamente igual ao x25519</a:t>
            </a:r>
          </a:p>
        </p:txBody>
      </p:sp>
    </p:spTree>
    <p:extLst>
      <p:ext uri="{BB962C8B-B14F-4D97-AF65-F5344CB8AC3E}">
        <p14:creationId xmlns:p14="http://schemas.microsoft.com/office/powerpoint/2010/main" val="23099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RSA “Key Exchange”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7486E-7998-A55E-E043-9E10946EB603}"/>
              </a:ext>
            </a:extLst>
          </p:cNvPr>
          <p:cNvSpPr txBox="1"/>
          <p:nvPr/>
        </p:nvSpPr>
        <p:spPr>
          <a:xfrm>
            <a:off x="167400" y="1966787"/>
            <a:ext cx="1150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RSA não é um mecanismo de troca de chave, mas pode ser utilizado para encriptar uma chave simétrica e transmiti-la em um canal de comunicação inseguro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417B8-01AE-321A-3524-31B1607FF29C}"/>
              </a:ext>
            </a:extLst>
          </p:cNvPr>
          <p:cNvSpPr txBox="1"/>
          <p:nvPr/>
        </p:nvSpPr>
        <p:spPr>
          <a:xfrm>
            <a:off x="167399" y="2814517"/>
            <a:ext cx="45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 Encriptação simétrica com AES-GCM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CBAB1-B2F5-0A45-03C5-05B6806F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9" y="3197621"/>
            <a:ext cx="7139268" cy="30758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D2986E-9CC1-9DCA-1BE6-E8DC415EC065}"/>
              </a:ext>
            </a:extLst>
          </p:cNvPr>
          <p:cNvSpPr/>
          <p:nvPr/>
        </p:nvSpPr>
        <p:spPr>
          <a:xfrm>
            <a:off x="167399" y="4410635"/>
            <a:ext cx="5663246" cy="1936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98D9D-15B6-B9F1-7363-29A94906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80" y="3523991"/>
            <a:ext cx="1467055" cy="381053"/>
          </a:xfrm>
          <a:prstGeom prst="rect">
            <a:avLst/>
          </a:prstGeom>
        </p:spPr>
      </p:pic>
      <p:sp>
        <p:nvSpPr>
          <p:cNvPr id="4" name="CaixaDeTexto 7">
            <a:extLst>
              <a:ext uri="{FF2B5EF4-FFF2-40B4-BE49-F238E27FC236}">
                <a16:creationId xmlns:a16="http://schemas.microsoft.com/office/drawing/2014/main" id="{A51126E9-7181-88FB-2841-BC70BCCDCA72}"/>
              </a:ext>
            </a:extLst>
          </p:cNvPr>
          <p:cNvSpPr txBox="1"/>
          <p:nvPr/>
        </p:nvSpPr>
        <p:spPr>
          <a:xfrm>
            <a:off x="7480675" y="3171202"/>
            <a:ext cx="9709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>
                <a:ea typeface="Calibri"/>
                <a:cs typeface="Calibri"/>
              </a:rPr>
              <a:t>Output</a:t>
            </a:r>
            <a:endParaRPr lang="pt-B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61E2A-2DB5-785E-6B94-F94DCF3A3FF6}"/>
              </a:ext>
            </a:extLst>
          </p:cNvPr>
          <p:cNvSpPr txBox="1"/>
          <p:nvPr/>
        </p:nvSpPr>
        <p:spPr>
          <a:xfrm>
            <a:off x="7474066" y="4129396"/>
            <a:ext cx="4411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 OAEP de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Torna a criptografia não deterministica, ou seja, o mesmo plaintext de entrada gera cifras diferentes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“Completar” o tamanho do bloco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44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</a:t>
            </a:r>
            <a:r>
              <a:rPr lang="en-US" sz="32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criptográfico</a:t>
            </a:r>
            <a:endParaRPr lang="pt-BR" sz="3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Apresentação</a:t>
            </a: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 do </a:t>
            </a:r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modelo</a:t>
            </a:r>
            <a:endParaRPr lang="en-US" sz="1600" dirty="0"/>
          </a:p>
        </p:txBody>
      </p:sp>
      <p:pic>
        <p:nvPicPr>
          <p:cNvPr id="3" name="Imagem 6" descr="Diagrama&#10;&#10;Descrição gerada automaticamente">
            <a:extLst>
              <a:ext uri="{FF2B5EF4-FFF2-40B4-BE49-F238E27FC236}">
                <a16:creationId xmlns:a16="http://schemas.microsoft.com/office/drawing/2014/main" id="{86E130F7-6EF3-D6A5-D2FF-8F6AB9C4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7" y="1679677"/>
            <a:ext cx="2663906" cy="5074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1449D-3670-5E00-2392-9AC45371A802}"/>
              </a:ext>
            </a:extLst>
          </p:cNvPr>
          <p:cNvSpPr txBox="1"/>
          <p:nvPr/>
        </p:nvSpPr>
        <p:spPr>
          <a:xfrm>
            <a:off x="4270786" y="1679677"/>
            <a:ext cx="4631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tempo das seguintes etapas será computado: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Generate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Perform Key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Encrypt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Decrypt Message</a:t>
            </a:r>
          </a:p>
        </p:txBody>
      </p:sp>
    </p:spTree>
    <p:extLst>
      <p:ext uri="{BB962C8B-B14F-4D97-AF65-F5344CB8AC3E}">
        <p14:creationId xmlns:p14="http://schemas.microsoft.com/office/powerpoint/2010/main" val="408303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</a:t>
            </a:r>
            <a:r>
              <a:rPr lang="en-US" sz="32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criptográfico</a:t>
            </a:r>
            <a:endParaRPr lang="pt-BR" sz="3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Representação</a:t>
            </a: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 das partes que se </a:t>
            </a:r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comunicam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679F37-554D-AD1A-7987-46BC1908F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" y="1924820"/>
            <a:ext cx="3381707" cy="32524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876A4E-C0AE-CC9C-E829-CA5677DC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299" y="1905014"/>
            <a:ext cx="3257383" cy="3272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4A0B78-D503-E641-DC45-FC8FC58C7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99" y="1905014"/>
            <a:ext cx="4947700" cy="20299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632969-78BE-A894-1080-DEF8575EA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823" y="4061297"/>
            <a:ext cx="4947700" cy="22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3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3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AES-GCM + x25519</a:t>
            </a:r>
            <a:endParaRPr lang="en-US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F6D063-BA55-1DFD-7BA2-B102C4A0D8E6}"/>
              </a:ext>
            </a:extLst>
          </p:cNvPr>
          <p:cNvSpPr txBox="1"/>
          <p:nvPr/>
        </p:nvSpPr>
        <p:spPr>
          <a:xfrm>
            <a:off x="3751990" y="1861309"/>
            <a:ext cx="735695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Input: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Mensagem aleatória de 1MB gerada a cada iteração com comando </a:t>
            </a:r>
            <a:r>
              <a:rPr lang="pt-BR" dirty="0" err="1">
                <a:cs typeface="Calibri"/>
              </a:rPr>
              <a:t>os.urand</a:t>
            </a:r>
            <a:r>
              <a:rPr lang="pt-BR" dirty="0">
                <a:cs typeface="Calibri"/>
              </a:rPr>
              <a:t>(1024*1024)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Nonce aleatório de 16 bytes gerado a cada nova iteração com comando os.urand(16)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Output:</a:t>
            </a:r>
          </a:p>
          <a:p>
            <a:pPr marL="285750" indent="-285750">
              <a:buFont typeface="Arial"/>
              <a:buChar char="•"/>
            </a:pPr>
            <a:r>
              <a:rPr lang="pt-BR" dirty="0" err="1">
                <a:cs typeface="Calibri"/>
              </a:rPr>
              <a:t>Plaintext</a:t>
            </a:r>
            <a:r>
              <a:rPr lang="pt-BR" dirty="0">
                <a:cs typeface="Calibri"/>
              </a:rPr>
              <a:t> (mensagem desencriptada)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Tempo de execução em cada estágio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Resultados:</a:t>
            </a:r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2803BEE5-16FC-B6EC-1E93-16E1FBCA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909" t="-160894" r="11673" b="161837"/>
          <a:stretch/>
        </p:blipFill>
        <p:spPr>
          <a:xfrm>
            <a:off x="3226157" y="3223018"/>
            <a:ext cx="4430057" cy="1094478"/>
          </a:xfrm>
          <a:prstGeom prst="rect">
            <a:avLst/>
          </a:prstGeom>
        </p:spPr>
      </p:pic>
      <p:pic>
        <p:nvPicPr>
          <p:cNvPr id="14" name="Imagem 1" descr="Diagrama&#10;&#10;Descrição gerada automaticamente">
            <a:extLst>
              <a:ext uri="{FF2B5EF4-FFF2-40B4-BE49-F238E27FC236}">
                <a16:creationId xmlns:a16="http://schemas.microsoft.com/office/drawing/2014/main" id="{671BB46F-31FC-8818-3993-F49F5B95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63" y="1998077"/>
            <a:ext cx="2051894" cy="4114800"/>
          </a:xfrm>
          <a:prstGeom prst="rect">
            <a:avLst/>
          </a:prstGeom>
        </p:spPr>
      </p:pic>
      <p:pic>
        <p:nvPicPr>
          <p:cNvPr id="16" name="Imagem 5" descr="Texto&#10;&#10;Descrição gerada automaticamente">
            <a:extLst>
              <a:ext uri="{FF2B5EF4-FFF2-40B4-BE49-F238E27FC236}">
                <a16:creationId xmlns:a16="http://schemas.microsoft.com/office/drawing/2014/main" id="{98F5FE42-4FB8-F443-8AB5-AA4BD27FD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989" y="5000630"/>
            <a:ext cx="45624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5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3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AES-GCM + x448</a:t>
            </a:r>
            <a:endParaRPr lang="en-US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F6D063-BA55-1DFD-7BA2-B102C4A0D8E6}"/>
              </a:ext>
            </a:extLst>
          </p:cNvPr>
          <p:cNvSpPr txBox="1"/>
          <p:nvPr/>
        </p:nvSpPr>
        <p:spPr>
          <a:xfrm>
            <a:off x="3751990" y="1861309"/>
            <a:ext cx="735695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Input: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Mensagem aleatória de 1MB gerada a cada iteração com comando </a:t>
            </a:r>
            <a:r>
              <a:rPr lang="pt-BR" dirty="0" err="1">
                <a:cs typeface="Calibri"/>
              </a:rPr>
              <a:t>os.urand</a:t>
            </a:r>
            <a:r>
              <a:rPr lang="pt-BR" dirty="0">
                <a:cs typeface="Calibri"/>
              </a:rPr>
              <a:t>(1024*1024)</a:t>
            </a:r>
          </a:p>
          <a:p>
            <a:pPr marL="285750" indent="-285750">
              <a:buFont typeface="Arial"/>
              <a:buChar char="•"/>
            </a:pPr>
            <a:r>
              <a:rPr lang="pt-BR" err="1">
                <a:cs typeface="Calibri"/>
              </a:rPr>
              <a:t>Nonce</a:t>
            </a:r>
            <a:r>
              <a:rPr lang="pt-BR" dirty="0">
                <a:cs typeface="Calibri"/>
              </a:rPr>
              <a:t> aleatório de 16 bytes gerado a cada nova iteração com comando </a:t>
            </a:r>
            <a:r>
              <a:rPr lang="pt-BR" err="1">
                <a:cs typeface="Calibri"/>
              </a:rPr>
              <a:t>os.urand</a:t>
            </a:r>
            <a:r>
              <a:rPr lang="pt-BR" dirty="0">
                <a:cs typeface="Calibri"/>
              </a:rPr>
              <a:t>(16)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Output:</a:t>
            </a:r>
          </a:p>
          <a:p>
            <a:pPr marL="285750" indent="-285750">
              <a:buFont typeface="Arial"/>
              <a:buChar char="•"/>
            </a:pPr>
            <a:r>
              <a:rPr lang="pt-BR" dirty="0" err="1">
                <a:cs typeface="Calibri"/>
              </a:rPr>
              <a:t>Plaintext</a:t>
            </a:r>
            <a:r>
              <a:rPr lang="pt-BR" dirty="0">
                <a:cs typeface="Calibri"/>
              </a:rPr>
              <a:t> (mensagem desencriptada)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Tempo de execução em cada estágio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Resultados:</a:t>
            </a:r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2803BEE5-16FC-B6EC-1E93-16E1FBCA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909" t="-160894" r="11673" b="161837"/>
          <a:stretch/>
        </p:blipFill>
        <p:spPr>
          <a:xfrm>
            <a:off x="3226157" y="3223018"/>
            <a:ext cx="4430057" cy="1094478"/>
          </a:xfrm>
          <a:prstGeom prst="rect">
            <a:avLst/>
          </a:prstGeom>
        </p:spPr>
      </p:pic>
      <p:pic>
        <p:nvPicPr>
          <p:cNvPr id="10" name="Imagem 7" descr="Texto&#10;&#10;Descrição gerada automaticamente">
            <a:extLst>
              <a:ext uri="{FF2B5EF4-FFF2-40B4-BE49-F238E27FC236}">
                <a16:creationId xmlns:a16="http://schemas.microsoft.com/office/drawing/2014/main" id="{9471EA57-3ABA-3B0D-3F79-8FC79FC7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75" y="5007977"/>
            <a:ext cx="4419600" cy="1104900"/>
          </a:xfrm>
          <a:prstGeom prst="rect">
            <a:avLst/>
          </a:prstGeom>
        </p:spPr>
      </p:pic>
      <p:pic>
        <p:nvPicPr>
          <p:cNvPr id="12" name="Imagem 1" descr="Diagrama&#10;&#10;Descrição gerada automaticamente">
            <a:extLst>
              <a:ext uri="{FF2B5EF4-FFF2-40B4-BE49-F238E27FC236}">
                <a16:creationId xmlns:a16="http://schemas.microsoft.com/office/drawing/2014/main" id="{DE447100-C34F-5556-B53A-F84D39ED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49" y="2059991"/>
            <a:ext cx="216181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3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AES-GCM + RSA</a:t>
            </a:r>
            <a:endParaRPr lang="en-US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F6D063-BA55-1DFD-7BA2-B102C4A0D8E6}"/>
              </a:ext>
            </a:extLst>
          </p:cNvPr>
          <p:cNvSpPr txBox="1"/>
          <p:nvPr/>
        </p:nvSpPr>
        <p:spPr>
          <a:xfrm>
            <a:off x="3751990" y="1861309"/>
            <a:ext cx="735695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Input: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Mensagem aleatória de 1MB gerada a cada iteração com comando </a:t>
            </a:r>
            <a:r>
              <a:rPr lang="pt-BR" dirty="0" err="1">
                <a:cs typeface="Calibri"/>
              </a:rPr>
              <a:t>os.urand</a:t>
            </a:r>
            <a:r>
              <a:rPr lang="pt-BR" dirty="0">
                <a:cs typeface="Calibri"/>
              </a:rPr>
              <a:t>(1024*1024)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Nonce aleatório de 16 bytes gerado a cada nova iteração com comando os.urand(16)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Output:</a:t>
            </a:r>
          </a:p>
          <a:p>
            <a:pPr marL="285750" indent="-285750">
              <a:buFont typeface="Arial"/>
              <a:buChar char="•"/>
            </a:pPr>
            <a:r>
              <a:rPr lang="pt-BR" dirty="0" err="1">
                <a:cs typeface="Calibri"/>
              </a:rPr>
              <a:t>Plaintext</a:t>
            </a:r>
            <a:r>
              <a:rPr lang="pt-BR" dirty="0">
                <a:cs typeface="Calibri"/>
              </a:rPr>
              <a:t> (mensagem desencriptada)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Tempo de execução em cada estágio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Resultados:</a:t>
            </a:r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2803BEE5-16FC-B6EC-1E93-16E1FBCA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909" t="-160894" r="11673" b="161837"/>
          <a:stretch/>
        </p:blipFill>
        <p:spPr>
          <a:xfrm>
            <a:off x="3226157" y="3223018"/>
            <a:ext cx="4430057" cy="1094478"/>
          </a:xfrm>
          <a:prstGeom prst="rect">
            <a:avLst/>
          </a:prstGeom>
        </p:spPr>
      </p:pic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D4A73CD-1C83-2398-D05A-B40DCA63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19" y="1771494"/>
            <a:ext cx="1929638" cy="4613031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790DF12-3323-C3E4-53A0-5CCB03C9B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989" y="4955924"/>
            <a:ext cx="4143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88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3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Comparação</a:t>
            </a: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 entre </a:t>
            </a:r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os</a:t>
            </a: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esquemas</a:t>
            </a:r>
            <a:endParaRPr lang="en-US" sz="1600" dirty="0"/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2803BEE5-16FC-B6EC-1E93-16E1FBCA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909" t="-160894" r="11673" b="161837"/>
          <a:stretch/>
        </p:blipFill>
        <p:spPr>
          <a:xfrm>
            <a:off x="1541734" y="3223018"/>
            <a:ext cx="4430057" cy="1094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5C901-AB94-32EB-CD7C-20A3DB9D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4" y="3581287"/>
            <a:ext cx="6166055" cy="307793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AF63FE-7A88-49C6-5670-CB9CEB42E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55724"/>
              </p:ext>
            </p:extLst>
          </p:nvPr>
        </p:nvGraphicFramePr>
        <p:xfrm>
          <a:off x="1217702" y="1729854"/>
          <a:ext cx="5753100" cy="15468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72820">
                  <a:extLst>
                    <a:ext uri="{9D8B030D-6E8A-4147-A177-3AD203B41FA5}">
                      <a16:colId xmlns:a16="http://schemas.microsoft.com/office/drawing/2014/main" val="626809455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1335206599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1867722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16580041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187002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52835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Esquema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Tempo médio key gen (s)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Tempo médio key exchange (s)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Tempo médio encrypt (s)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Tempo médio decrypt (s)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Tempo médio total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9389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AES-GCM com x25519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0,000165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0,000143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0,000605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0,000595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0,001508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35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AES-GCM com x448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0,000966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0,001300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0,000656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0,000620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0,003542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5539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AES-GCM com RSA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0,065638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0,001603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0,000667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0,000629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0,068537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5151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B3F200-25BC-1CF0-7111-B42823D3D2B7}"/>
              </a:ext>
            </a:extLst>
          </p:cNvPr>
          <p:cNvSpPr txBox="1"/>
          <p:nvPr/>
        </p:nvSpPr>
        <p:spPr>
          <a:xfrm>
            <a:off x="7251529" y="1827720"/>
            <a:ext cx="4659743" cy="345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 desconectado da bateria</a:t>
            </a:r>
          </a:p>
          <a:p>
            <a:pPr marL="342900" lvl="0" indent="-3429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Algorítmo hash para obter chave derivada x25519 e x448: SHA256</a:t>
            </a:r>
          </a:p>
          <a:p>
            <a:pPr marL="342900" lvl="0" indent="-3429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Salt para obter a chave derivada x25519 e x448: 32 bytes</a:t>
            </a:r>
          </a:p>
          <a:p>
            <a:pPr marL="342900" lvl="0" indent="-3429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Encriptação e decriptação da chave RSA feita com padding OAEP, SHA256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33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3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Comparação</a:t>
            </a: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 entre </a:t>
            </a:r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os</a:t>
            </a:r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Calibri"/>
                <a:cs typeface="Calibri"/>
              </a:rPr>
              <a:t>esquemas</a:t>
            </a:r>
            <a:endParaRPr lang="en-US" sz="1600" dirty="0"/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2803BEE5-16FC-B6EC-1E93-16E1FBCA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909" t="-160894" r="11673" b="161837"/>
          <a:stretch/>
        </p:blipFill>
        <p:spPr>
          <a:xfrm>
            <a:off x="1541734" y="3223018"/>
            <a:ext cx="4430057" cy="109447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AF63FE-7A88-49C6-5670-CB9CEB42E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643"/>
              </p:ext>
            </p:extLst>
          </p:nvPr>
        </p:nvGraphicFramePr>
        <p:xfrm>
          <a:off x="1217702" y="1729854"/>
          <a:ext cx="5753100" cy="15468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72820">
                  <a:extLst>
                    <a:ext uri="{9D8B030D-6E8A-4147-A177-3AD203B41FA5}">
                      <a16:colId xmlns:a16="http://schemas.microsoft.com/office/drawing/2014/main" val="626809455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1335206599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1867722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16580041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187002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52835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Esquema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Tempo médio key gen (s)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Tempo médio key exchange (s)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Tempo médio encrypt (s)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Tempo médio decrypt (s)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Tempo médio total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9389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AES-GCM com x25519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0,000085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0,000076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0,000364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0,000362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0,000887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35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AES-GCM com x448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0,000485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0,000645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0,000359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0,000340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0,001829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5539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AES-GCM com RSA</a:t>
                      </a:r>
                      <a:endParaRPr lang="pt-BR" sz="12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0,034282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0,000835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0,000394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Aptos Narrow"/>
                          <a:cs typeface="Aptos Narrow"/>
                        </a:rPr>
                        <a:t>0,000355</a:t>
                      </a:r>
                      <a:endParaRPr lang="pt-BR" sz="12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Aptos"/>
                          <a:ea typeface="Aptos"/>
                          <a:cs typeface="Times New Roman" panose="02020603050405020304" pitchFamily="18" charset="0"/>
                        </a:rPr>
                        <a:t>0,035866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5151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B3F200-25BC-1CF0-7111-B42823D3D2B7}"/>
              </a:ext>
            </a:extLst>
          </p:cNvPr>
          <p:cNvSpPr txBox="1"/>
          <p:nvPr/>
        </p:nvSpPr>
        <p:spPr>
          <a:xfrm>
            <a:off x="7251529" y="1827720"/>
            <a:ext cx="4659743" cy="345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 conectado da bateria</a:t>
            </a:r>
          </a:p>
          <a:p>
            <a:pPr marL="342900" lvl="0" indent="-3429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Algorítmo hash para obter chave derivada x25519 e x448: SHA256</a:t>
            </a:r>
          </a:p>
          <a:p>
            <a:pPr marL="342900" lvl="0" indent="-3429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Salt para obter a chave derivada x25519 e x448: 32 bytes</a:t>
            </a:r>
          </a:p>
          <a:p>
            <a:pPr marL="342900" lvl="0" indent="-342900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Encriptação e decriptação da chave RSA feita com padding OAEP, SHA256</a:t>
            </a:r>
          </a:p>
          <a:p>
            <a:endParaRPr lang="pt-BR" dirty="0"/>
          </a:p>
        </p:txBody>
      </p:sp>
      <p:pic>
        <p:nvPicPr>
          <p:cNvPr id="6" name="Picture 5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34333C99-34E3-99A8-5B44-3E12D909C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61" y="3556398"/>
            <a:ext cx="6093066" cy="30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0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943FB-7D92-46EB-807C-C201EE74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5" name="Espaço Reservado para Conteúdo 25">
            <a:extLst>
              <a:ext uri="{FF2B5EF4-FFF2-40B4-BE49-F238E27FC236}">
                <a16:creationId xmlns:a16="http://schemas.microsoft.com/office/drawing/2014/main" id="{071BC9E6-0EF6-5B78-8959-AADE11484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1" y="2181429"/>
            <a:ext cx="9724031" cy="42695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dirty="0">
                <a:ea typeface="Calibri"/>
                <a:cs typeface="Calibri"/>
              </a:rPr>
              <a:t>Utilizando a biblioteca cryptography, implementar em python os seguintes esquemas: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dirty="0">
                <a:ea typeface="Calibri"/>
                <a:cs typeface="Calibri"/>
              </a:rPr>
              <a:t>AES-GCM com x25519 para troca de chave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dirty="0">
                <a:ea typeface="Calibri"/>
                <a:cs typeface="Calibri"/>
              </a:rPr>
              <a:t>AES-GCM com x448 para troca de chave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dirty="0">
                <a:ea typeface="Calibri"/>
                <a:cs typeface="Calibri"/>
              </a:rPr>
              <a:t>AES-GCM com RSA para troca de chave (esquema híbrido)</a:t>
            </a:r>
          </a:p>
          <a:p>
            <a:r>
              <a:rPr lang="pt-BR" sz="2000" dirty="0">
                <a:ea typeface="Calibri"/>
                <a:cs typeface="Calibri"/>
              </a:rPr>
              <a:t>Medir o tempo de cada uma das seguintes etapas: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dirty="0">
                <a:ea typeface="Calibri"/>
                <a:cs typeface="Calibri"/>
              </a:rPr>
              <a:t>Geração da chave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dirty="0">
                <a:ea typeface="Calibri"/>
                <a:cs typeface="Calibri"/>
              </a:rPr>
              <a:t>Compartilhamento da chave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dirty="0">
                <a:ea typeface="Calibri"/>
                <a:cs typeface="Calibri"/>
              </a:rPr>
              <a:t>Encriptação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dirty="0">
                <a:ea typeface="Calibri"/>
                <a:cs typeface="Calibri"/>
              </a:rPr>
              <a:t>Decriptção</a:t>
            </a:r>
          </a:p>
          <a:p>
            <a:r>
              <a:rPr lang="pt-BR" sz="2000" dirty="0">
                <a:ea typeface="Calibri"/>
                <a:cs typeface="Calibri"/>
              </a:rPr>
              <a:t>Executar o benchmark 1000 vezes e tirar a média dos tempos</a:t>
            </a:r>
          </a:p>
          <a:p>
            <a:r>
              <a:rPr lang="pt-BR" sz="2000" dirty="0">
                <a:ea typeface="Calibri"/>
                <a:cs typeface="Calibri"/>
              </a:rPr>
              <a:t>Mensagens são bytes aleatórios gerados a cada rodada com tamanho fixos de 1MB (os.urandom(1024*1024))</a:t>
            </a:r>
            <a:endParaRPr lang="pt-BR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Calibri"/>
              <a:cs typeface="Calibri"/>
            </a:endParaRPr>
          </a:p>
        </p:txBody>
      </p:sp>
      <p:sp>
        <p:nvSpPr>
          <p:cNvPr id="6" name="Rectangle 5" descr="Cronômetro">
            <a:extLst>
              <a:ext uri="{FF2B5EF4-FFF2-40B4-BE49-F238E27FC236}">
                <a16:creationId xmlns:a16="http://schemas.microsoft.com/office/drawing/2014/main" id="{8FE4CE72-6FE0-E526-E87A-B00FAF600CCB}"/>
              </a:ext>
            </a:extLst>
          </p:cNvPr>
          <p:cNvSpPr/>
          <p:nvPr/>
        </p:nvSpPr>
        <p:spPr>
          <a:xfrm>
            <a:off x="10497734" y="5043938"/>
            <a:ext cx="691812" cy="69181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264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3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2803BEE5-16FC-B6EC-1E93-16E1FBCA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909" t="-160894" r="11673" b="161837"/>
          <a:stretch/>
        </p:blipFill>
        <p:spPr>
          <a:xfrm>
            <a:off x="3226157" y="3223018"/>
            <a:ext cx="4430057" cy="1094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F49EB-B349-49DF-3767-E8E398BF6FD1}"/>
              </a:ext>
            </a:extLst>
          </p:cNvPr>
          <p:cNvSpPr txBox="1"/>
          <p:nvPr/>
        </p:nvSpPr>
        <p:spPr>
          <a:xfrm>
            <a:off x="731520" y="1872964"/>
            <a:ext cx="109405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0" i="0" dirty="0">
                <a:solidFill>
                  <a:srgbClr val="222222"/>
                </a:solidFill>
                <a:effectLst/>
                <a:latin typeface="ArialMT"/>
              </a:rPr>
              <a:t>Python Cryptographic Authority. (2024). </a:t>
            </a:r>
            <a:r>
              <a:rPr lang="pt-BR" sz="1600" b="0" i="1" dirty="0">
                <a:solidFill>
                  <a:srgbClr val="222222"/>
                </a:solidFill>
                <a:effectLst/>
                <a:latin typeface="ArialMT"/>
              </a:rPr>
              <a:t>Cryptography</a:t>
            </a:r>
            <a:r>
              <a:rPr lang="pt-BR" sz="1600" b="0" i="0" dirty="0">
                <a:solidFill>
                  <a:srgbClr val="222222"/>
                </a:solidFill>
                <a:effectLst/>
                <a:latin typeface="ArialMT"/>
              </a:rPr>
              <a:t> (Version 43.0.3) [Computer software]. Disponível em: </a:t>
            </a:r>
            <a:r>
              <a:rPr lang="pt-BR" sz="1600" b="0" i="0" dirty="0">
                <a:solidFill>
                  <a:srgbClr val="222222"/>
                </a:solidFill>
                <a:effectLst/>
                <a:latin typeface="ArialMT"/>
                <a:hlinkClick r:id="rId3"/>
              </a:rPr>
              <a:t>https://cryptography.io/en/latest/</a:t>
            </a:r>
            <a:endParaRPr lang="pt-BR" sz="1600" b="0" i="0" dirty="0">
              <a:solidFill>
                <a:srgbClr val="222222"/>
              </a:solidFill>
              <a:effectLst/>
              <a:latin typeface="ArialMT"/>
            </a:endParaRPr>
          </a:p>
          <a:p>
            <a:pPr algn="l"/>
            <a:endParaRPr lang="pt-BR" sz="1600" u="none" strike="noStrike" baseline="0" dirty="0">
              <a:solidFill>
                <a:srgbClr val="222222"/>
              </a:solidFill>
              <a:latin typeface="ArialMT"/>
            </a:endParaRPr>
          </a:p>
          <a:p>
            <a:pPr algn="l"/>
            <a:r>
              <a:rPr lang="pt-BR" sz="1600" b="0" i="0" dirty="0">
                <a:solidFill>
                  <a:srgbClr val="222222"/>
                </a:solidFill>
                <a:effectLst/>
                <a:latin typeface="ArialMT"/>
              </a:rPr>
              <a:t>Etiris Magazine. (n.d.). </a:t>
            </a:r>
            <a:r>
              <a:rPr lang="pt-BR" sz="1600" b="0" i="1" dirty="0">
                <a:solidFill>
                  <a:srgbClr val="222222"/>
                </a:solidFill>
                <a:effectLst/>
                <a:latin typeface="ArialMT"/>
              </a:rPr>
              <a:t>Best Python cryptography libraries for secure data encryption</a:t>
            </a:r>
            <a:r>
              <a:rPr lang="pt-BR" sz="1600" b="0" i="0" dirty="0">
                <a:solidFill>
                  <a:srgbClr val="222222"/>
                </a:solidFill>
                <a:effectLst/>
                <a:latin typeface="ArialMT"/>
              </a:rPr>
              <a:t>. Medium. Disponível em: </a:t>
            </a:r>
            <a:r>
              <a:rPr lang="pt-BR" sz="1600" b="0" i="0" dirty="0">
                <a:solidFill>
                  <a:srgbClr val="222222"/>
                </a:solidFill>
                <a:effectLst/>
                <a:latin typeface="ArialMT"/>
                <a:hlinkClick r:id="rId4"/>
              </a:rPr>
              <a:t>https://medium.com/@etirismagazine/best-python-cryptography-libraries-for-secure-data-encryption-71b132f47d74</a:t>
            </a:r>
            <a:r>
              <a:rPr lang="pt-BR" sz="1600" b="0" i="0" dirty="0">
                <a:solidFill>
                  <a:srgbClr val="222222"/>
                </a:solidFill>
                <a:effectLst/>
                <a:latin typeface="ArialMT"/>
              </a:rPr>
              <a:t> </a:t>
            </a:r>
            <a:endParaRPr lang="pt-BR" sz="16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pt-BR" sz="1600" b="0" i="0" u="none" strike="noStrike" baseline="0" dirty="0">
                <a:solidFill>
                  <a:srgbClr val="000000"/>
                </a:solidFill>
                <a:latin typeface="ArialMT"/>
              </a:rPr>
              <a:t>HAYATO, Fujii., ARANHA, Diego. “Curve25519 for the Cortex-M4 and beyond”.</a:t>
            </a:r>
          </a:p>
          <a:p>
            <a:pPr algn="l"/>
            <a:r>
              <a:rPr lang="pt-BR" sz="1600" b="0" i="0" u="none" strike="noStrike" baseline="0" dirty="0">
                <a:solidFill>
                  <a:srgbClr val="000000"/>
                </a:solidFill>
                <a:latin typeface="ArialMT"/>
              </a:rPr>
              <a:t>Disponível em </a:t>
            </a:r>
            <a:r>
              <a:rPr lang="pt-BR" sz="1600" b="0" i="0" u="none" strike="noStrike" baseline="0" dirty="0">
                <a:solidFill>
                  <a:srgbClr val="1155CD"/>
                </a:solidFill>
                <a:latin typeface="ArialMT"/>
              </a:rPr>
              <a:t>https://www.lasca.ic.unicamp.br/media/publications/paper39.pdf</a:t>
            </a:r>
          </a:p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pt-BR" sz="1600" b="0" i="0" u="none" strike="noStrike" baseline="0" dirty="0">
                <a:solidFill>
                  <a:srgbClr val="000000"/>
                </a:solidFill>
                <a:latin typeface="ArialMT"/>
              </a:rPr>
              <a:t>HAYATO, Fujii., ARANHA, Diego. “Efficient Curve25519 Implementation for ARM</a:t>
            </a:r>
          </a:p>
          <a:p>
            <a:pPr algn="l"/>
            <a:r>
              <a:rPr lang="pt-BR" sz="1600" b="0" i="0" u="none" strike="noStrike" baseline="0" dirty="0">
                <a:solidFill>
                  <a:srgbClr val="000000"/>
                </a:solidFill>
                <a:latin typeface="ArialMT"/>
              </a:rPr>
              <a:t>Microcontrollers”. Disponível em</a:t>
            </a:r>
          </a:p>
          <a:p>
            <a:pPr algn="l"/>
            <a:r>
              <a:rPr lang="pt-BR" sz="1600" b="0" i="0" u="none" strike="noStrike" baseline="0" dirty="0">
                <a:solidFill>
                  <a:srgbClr val="1155CD"/>
                </a:solidFill>
                <a:latin typeface="ArialMT"/>
              </a:rPr>
              <a:t>https://sol.sbc.org.br/index.php/sbseg_estendido/article/view/4142/4071</a:t>
            </a:r>
          </a:p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pt-BR" sz="1600" b="0" i="0" u="none" strike="noStrike" baseline="0" dirty="0">
                <a:solidFill>
                  <a:srgbClr val="000000"/>
                </a:solidFill>
                <a:latin typeface="ArialMT"/>
              </a:rPr>
              <a:t>MICROCHIP. “RSA vs. ECC comparison for Embedded Systems”. Disponível em</a:t>
            </a:r>
          </a:p>
          <a:p>
            <a:pPr algn="l"/>
            <a:r>
              <a:rPr lang="pt-BR" sz="1600" b="0" i="0" u="none" strike="noStrike" baseline="0" dirty="0">
                <a:solidFill>
                  <a:srgbClr val="1155CD"/>
                </a:solidFill>
                <a:latin typeface="ArialMT"/>
              </a:rPr>
              <a:t>https://ww1.microchip.com/downloads/en/DeviceDoc/00003442A.pdf</a:t>
            </a:r>
          </a:p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ArialMT"/>
              </a:rPr>
              <a:t>STALLINGS, William. Other Public Key Cryptosystems. 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Arial-ItalicMT"/>
              </a:rPr>
              <a:t>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MT"/>
              </a:rPr>
              <a:t>: STALLINGS, William.</a:t>
            </a: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ArialMT"/>
              </a:rPr>
              <a:t>Cryptography and Network Security Principles and Practice. England: PEARSON,</a:t>
            </a:r>
          </a:p>
          <a:p>
            <a:pPr algn="l"/>
            <a:r>
              <a:rPr lang="pt-BR" sz="1600" b="0" i="0" u="none" strike="noStrike" baseline="0" dirty="0">
                <a:solidFill>
                  <a:srgbClr val="000000"/>
                </a:solidFill>
                <a:latin typeface="ArialMT"/>
              </a:rPr>
              <a:t>2017.p.313- 336.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6532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latin typeface="Arial"/>
                <a:cs typeface="Calibri Light"/>
              </a:rPr>
              <a:t>Dados da máquina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8031FC9-8F77-DB06-543A-11480432E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6465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22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latin typeface="Arial"/>
                <a:cs typeface="Calibri Light"/>
              </a:rPr>
              <a:t>Ferramentas utilizadas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416CA5E-772C-8109-3CA0-C0FF85B0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82" y="3148580"/>
            <a:ext cx="4078769" cy="34148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2000" dirty="0">
                <a:cs typeface="Calibri"/>
              </a:rPr>
              <a:t>Python 3.12.4</a:t>
            </a:r>
          </a:p>
          <a:p>
            <a:r>
              <a:rPr lang="pt-BR" sz="1600" dirty="0">
                <a:cs typeface="Calibri"/>
              </a:rPr>
              <a:t>Pip</a:t>
            </a:r>
            <a:r>
              <a:rPr lang="pt-BR" sz="1600" dirty="0">
                <a:ea typeface="+mn-lt"/>
                <a:cs typeface="+mn-lt"/>
              </a:rPr>
              <a:t> v24.3.1</a:t>
            </a:r>
          </a:p>
          <a:p>
            <a:r>
              <a:rPr lang="pt-BR" sz="1600" dirty="0">
                <a:ea typeface="+mn-lt"/>
                <a:cs typeface="+mn-lt"/>
              </a:rPr>
              <a:t>Cryptography v43.0.3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600" dirty="0">
                <a:ea typeface="+mn-lt"/>
                <a:cs typeface="+mn-lt"/>
                <a:hlinkClick r:id="rId2"/>
              </a:rPr>
              <a:t>https://cryptography.io/en/latest/</a:t>
            </a:r>
            <a:endParaRPr lang="pt-BR" sz="1600" dirty="0">
              <a:ea typeface="Calibri" panose="020F0502020204030204"/>
              <a:cs typeface="Calibri"/>
              <a:hlinkClick r:id="" action="ppaction://noaction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Time (built-in)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600" dirty="0">
                <a:ea typeface="+mn-lt"/>
                <a:cs typeface="+mn-lt"/>
                <a:hlinkClick r:id="rId3"/>
              </a:rPr>
              <a:t>https://docs.python.org/3/library/time.html</a:t>
            </a:r>
            <a:endParaRPr lang="pt-BR" sz="1600" dirty="0">
              <a:ea typeface="+mn-lt"/>
              <a:cs typeface="+mn-lt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Os (built-in)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>
                <a:ea typeface="Calibri" panose="020F0502020204030204"/>
                <a:cs typeface="Calibri"/>
                <a:hlinkClick r:id="rId4"/>
              </a:rPr>
              <a:t>https://docs.python.org/3/library/os.html</a:t>
            </a:r>
            <a:endParaRPr lang="pt-BR" sz="1600" dirty="0">
              <a:ea typeface="Calibri" panose="020F0502020204030204"/>
              <a:cs typeface="Calibri"/>
            </a:endParaRPr>
          </a:p>
          <a:p>
            <a:r>
              <a:rPr lang="pt-BR" sz="1600" dirty="0">
                <a:ea typeface="Calibri" panose="020F0502020204030204"/>
                <a:cs typeface="Calibri"/>
              </a:rPr>
              <a:t>Sys(built-in)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>
                <a:ea typeface="Calibri" panose="020F0502020204030204"/>
                <a:cs typeface="Calibri"/>
                <a:hlinkClick r:id="rId5"/>
              </a:rPr>
              <a:t>https://docs.python.org/pt-br/3/library/sys.html</a:t>
            </a:r>
            <a:endParaRPr lang="pt-BR" sz="1600" dirty="0">
              <a:ea typeface="Calibri"/>
              <a:cs typeface="Calibri"/>
            </a:endParaRPr>
          </a:p>
        </p:txBody>
      </p:sp>
      <p:pic>
        <p:nvPicPr>
          <p:cNvPr id="7" name="Imagem 19" descr="Ícone&#10;&#10;Descrição gerada automaticamente">
            <a:extLst>
              <a:ext uri="{FF2B5EF4-FFF2-40B4-BE49-F238E27FC236}">
                <a16:creationId xmlns:a16="http://schemas.microsoft.com/office/drawing/2014/main" id="{CAF6BF76-9765-7299-0117-55B21EA93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44" y="1778418"/>
            <a:ext cx="1128103" cy="1080477"/>
          </a:xfrm>
          <a:prstGeom prst="rect">
            <a:avLst/>
          </a:prstGeom>
        </p:spPr>
      </p:pic>
      <p:pic>
        <p:nvPicPr>
          <p:cNvPr id="8" name="Imagem 20" descr="Ícone&#10;&#10;Descrição gerada automaticamente">
            <a:extLst>
              <a:ext uri="{FF2B5EF4-FFF2-40B4-BE49-F238E27FC236}">
                <a16:creationId xmlns:a16="http://schemas.microsoft.com/office/drawing/2014/main" id="{520E3B32-8D84-FD66-99A4-4BFFE97B7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2685" y="1815086"/>
            <a:ext cx="1113693" cy="1102458"/>
          </a:xfrm>
          <a:prstGeom prst="rect">
            <a:avLst/>
          </a:prstGeom>
        </p:spPr>
      </p:pic>
      <p:pic>
        <p:nvPicPr>
          <p:cNvPr id="10" name="Imagem 21" descr="Ícone&#10;&#10;Descrição gerada automaticamente">
            <a:extLst>
              <a:ext uri="{FF2B5EF4-FFF2-40B4-BE49-F238E27FC236}">
                <a16:creationId xmlns:a16="http://schemas.microsoft.com/office/drawing/2014/main" id="{F09D8249-2437-E2AB-1B8D-75E087655B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6016" y="1775906"/>
            <a:ext cx="1205768" cy="986693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FD775423-6BA3-54FE-052E-93B6530F06EB}"/>
              </a:ext>
            </a:extLst>
          </p:cNvPr>
          <p:cNvSpPr txBox="1">
            <a:spLocks/>
          </p:cNvSpPr>
          <p:nvPr/>
        </p:nvSpPr>
        <p:spPr>
          <a:xfrm>
            <a:off x="4162909" y="3056571"/>
            <a:ext cx="2035648" cy="74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cs typeface="Calibri"/>
              </a:rPr>
              <a:t>GNU </a:t>
            </a:r>
            <a:r>
              <a:rPr lang="pt-BR" sz="2000" dirty="0" err="1">
                <a:cs typeface="Calibri"/>
              </a:rPr>
              <a:t>Bash</a:t>
            </a:r>
            <a:r>
              <a:rPr lang="pt-BR" sz="2000" dirty="0">
                <a:cs typeface="Calibri"/>
              </a:rPr>
              <a:t> 5.2.26</a:t>
            </a:r>
            <a:endParaRPr lang="pt-BR" sz="2000" dirty="0">
              <a:ea typeface="Calibri"/>
              <a:cs typeface="Calibri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35F0526D-9AC3-953F-781C-D2F922067AED}"/>
              </a:ext>
            </a:extLst>
          </p:cNvPr>
          <p:cNvSpPr txBox="1">
            <a:spLocks/>
          </p:cNvSpPr>
          <p:nvPr/>
        </p:nvSpPr>
        <p:spPr>
          <a:xfrm>
            <a:off x="7757378" y="3193340"/>
            <a:ext cx="2875801" cy="46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cs typeface="Calibri"/>
              </a:rPr>
              <a:t>Visual Studio Code v1.95</a:t>
            </a:r>
            <a:endParaRPr lang="pt-BR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59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biblioteca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Cryptography</a:t>
            </a:r>
            <a:endParaRPr lang="pt-BR" sz="4000" dirty="0">
              <a:solidFill>
                <a:srgbClr val="FFFFFF"/>
              </a:solidFill>
              <a:latin typeface="Arial"/>
              <a:cs typeface="Calibri Light"/>
            </a:endParaRP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A79E9074-2ADB-CD35-26FA-0526EBF90D77}"/>
              </a:ext>
            </a:extLst>
          </p:cNvPr>
          <p:cNvSpPr txBox="1">
            <a:spLocks/>
          </p:cNvSpPr>
          <p:nvPr/>
        </p:nvSpPr>
        <p:spPr>
          <a:xfrm>
            <a:off x="851835" y="1885279"/>
            <a:ext cx="11208620" cy="4249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2000" dirty="0"/>
              <a:t>Desenvolvida e recomendada pela PyCA (Python Cryptographic Authority: </a:t>
            </a:r>
            <a:r>
              <a:rPr lang="pt-BR" sz="2000" dirty="0">
                <a:hlinkClick r:id="rId2"/>
              </a:rPr>
              <a:t>https://pypi.org/org/pyca/</a:t>
            </a:r>
            <a:r>
              <a:rPr lang="pt-BR" sz="2000" dirty="0"/>
              <a:t>)</a:t>
            </a:r>
          </a:p>
          <a:p>
            <a:pPr marL="285750" indent="-285750"/>
            <a:r>
              <a:rPr lang="pt-BR" sz="2000" dirty="0"/>
              <a:t>A base da biblioteca cryptography é a ferramenta OpenSSL</a:t>
            </a:r>
          </a:p>
          <a:p>
            <a:pPr marL="285750" indent="-285750"/>
            <a:endParaRPr lang="pt-BR" sz="2000" dirty="0"/>
          </a:p>
          <a:p>
            <a:pPr marL="285750" indent="-285750"/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/>
              <a:t>OpenSSL fornece os algorítmos e a base matemática para os cálculos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/>
              <a:t>Cryptography oferece uma interface mais “user-friendly” para implementação de esquemas criptográficos, abstraindo a complexidade matemática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754D71-9D0C-F71A-CE3F-117B58700605}"/>
              </a:ext>
            </a:extLst>
          </p:cNvPr>
          <p:cNvGrpSpPr/>
          <p:nvPr/>
        </p:nvGrpSpPr>
        <p:grpSpPr>
          <a:xfrm>
            <a:off x="1208991" y="3303875"/>
            <a:ext cx="4887007" cy="1162212"/>
            <a:chOff x="565051" y="1230727"/>
            <a:chExt cx="4887007" cy="11622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5FB88DE-8B73-E694-9832-EC25C86F2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051" y="1230727"/>
              <a:ext cx="4887007" cy="116221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7C1C805-21CB-215F-C678-357B47A1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6845" y="1811833"/>
              <a:ext cx="1705213" cy="543001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B3D81-7AFE-4B04-C1C9-0F0DA49890FB}"/>
                </a:ext>
              </a:extLst>
            </p:cNvPr>
            <p:cNvCxnSpPr>
              <a:cxnSpLocks/>
            </p:cNvCxnSpPr>
            <p:nvPr/>
          </p:nvCxnSpPr>
          <p:spPr>
            <a:xfrm>
              <a:off x="3008554" y="2083333"/>
              <a:ext cx="73829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30ABAC-BB82-A57F-EED3-484B15CF1300}"/>
                </a:ext>
              </a:extLst>
            </p:cNvPr>
            <p:cNvCxnSpPr>
              <a:cxnSpLocks/>
            </p:cNvCxnSpPr>
            <p:nvPr/>
          </p:nvCxnSpPr>
          <p:spPr>
            <a:xfrm>
              <a:off x="3141233" y="2259106"/>
              <a:ext cx="60561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71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biblioteca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Cryptography</a:t>
            </a:r>
            <a:endParaRPr lang="pt-BR" sz="4000" dirty="0">
              <a:solidFill>
                <a:srgbClr val="FFFFFF"/>
              </a:solidFill>
              <a:latin typeface="Arial"/>
              <a:cs typeface="Calibri Light"/>
            </a:endParaRPr>
          </a:p>
        </p:txBody>
      </p:sp>
      <p:sp>
        <p:nvSpPr>
          <p:cNvPr id="4" name="Espaço Reservado para Texto 4">
            <a:extLst>
              <a:ext uri="{FF2B5EF4-FFF2-40B4-BE49-F238E27FC236}">
                <a16:creationId xmlns:a16="http://schemas.microsoft.com/office/drawing/2014/main" id="{E1DE9F45-1FB7-C26C-7D80-9DE302094CDA}"/>
              </a:ext>
            </a:extLst>
          </p:cNvPr>
          <p:cNvSpPr txBox="1">
            <a:spLocks/>
          </p:cNvSpPr>
          <p:nvPr/>
        </p:nvSpPr>
        <p:spPr>
          <a:xfrm>
            <a:off x="851835" y="1885279"/>
            <a:ext cx="10332721" cy="4249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2000" dirty="0"/>
              <a:t>Ao instalar o módulo cryptography com pip install cryptography, todas as dependências do openssl são instaladas por padrão (binários pré compilados), não há necessidade de instalar o openssl</a:t>
            </a:r>
          </a:p>
          <a:p>
            <a:pPr marL="285750" indent="-285750"/>
            <a:r>
              <a:rPr lang="pt-BR" sz="2000" dirty="0"/>
              <a:t>Atualizações regulares (versão atual disponibilizada em 18/10/2024)</a:t>
            </a:r>
          </a:p>
          <a:p>
            <a:pPr marL="285750" indent="-285750"/>
            <a:r>
              <a:rPr lang="pt-BR" sz="2000" dirty="0"/>
              <a:t>Adota boas práticas de segurança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/>
              <a:t>Suporta primitivas criptográficas bem estabelecidas (AES, RSA, ECDSA, ...)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/>
              <a:t>Gerenciamento seguro de chaves</a:t>
            </a:r>
          </a:p>
          <a:p>
            <a:r>
              <a:rPr lang="pt-BR" sz="2000" dirty="0"/>
              <a:t>Suporta uma vasta gama de aplicações criptográficas</a:t>
            </a:r>
          </a:p>
          <a:p>
            <a:pPr lvl="1"/>
            <a:r>
              <a:rPr lang="pt-BR" sz="1600" dirty="0"/>
              <a:t>Assinatura digital</a:t>
            </a:r>
          </a:p>
          <a:p>
            <a:pPr lvl="1"/>
            <a:r>
              <a:rPr lang="pt-BR" sz="1600" dirty="0"/>
              <a:t>Cifradores de bloco com diferentes tipos de modos de operação</a:t>
            </a:r>
          </a:p>
          <a:p>
            <a:pPr lvl="1"/>
            <a:r>
              <a:rPr lang="pt-BR" sz="1600" dirty="0"/>
              <a:t>Criptografia assimétrica</a:t>
            </a:r>
          </a:p>
          <a:p>
            <a:pPr lvl="1"/>
            <a:r>
              <a:rPr lang="pt-BR" sz="1600" dirty="0"/>
              <a:t>Curvas elípticas</a:t>
            </a:r>
          </a:p>
          <a:p>
            <a:pPr lvl="1"/>
            <a:r>
              <a:rPr lang="pt-BR" sz="1600" dirty="0"/>
              <a:t>Troca de chave</a:t>
            </a:r>
          </a:p>
        </p:txBody>
      </p:sp>
    </p:spTree>
    <p:extLst>
      <p:ext uri="{BB962C8B-B14F-4D97-AF65-F5344CB8AC3E}">
        <p14:creationId xmlns:p14="http://schemas.microsoft.com/office/powerpoint/2010/main" val="332936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43B72F7A-ABE9-6615-A392-10E5CEA4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533" y="2480296"/>
            <a:ext cx="8035319" cy="1350287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CC6ABA45-8A8D-71D2-E2D5-180CA986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844" y="4851156"/>
            <a:ext cx="8032505" cy="438150"/>
          </a:xfrm>
          <a:prstGeom prst="rect">
            <a:avLst/>
          </a:prstGeom>
        </p:spPr>
      </p:pic>
      <p:sp>
        <p:nvSpPr>
          <p:cNvPr id="6" name="CaixaDeTexto 7">
            <a:extLst>
              <a:ext uri="{FF2B5EF4-FFF2-40B4-BE49-F238E27FC236}">
                <a16:creationId xmlns:a16="http://schemas.microsoft.com/office/drawing/2014/main" id="{711EC0A9-C6AC-AB45-5426-85C163EADC35}"/>
              </a:ext>
            </a:extLst>
          </p:cNvPr>
          <p:cNvSpPr txBox="1"/>
          <p:nvPr/>
        </p:nvSpPr>
        <p:spPr>
          <a:xfrm>
            <a:off x="3751523" y="4449396"/>
            <a:ext cx="9709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>
                <a:ea typeface="Calibri"/>
                <a:cs typeface="Calibri"/>
              </a:rPr>
              <a:t>Output</a:t>
            </a:r>
            <a:endParaRPr lang="pt-BR" sz="2000" b="1" dirty="0"/>
          </a:p>
        </p:txBody>
      </p:sp>
      <p:pic>
        <p:nvPicPr>
          <p:cNvPr id="7" name="Imagem 4" descr="Diagrama&#10;&#10;Descrição gerada automaticamente">
            <a:extLst>
              <a:ext uri="{FF2B5EF4-FFF2-40B4-BE49-F238E27FC236}">
                <a16:creationId xmlns:a16="http://schemas.microsoft.com/office/drawing/2014/main" id="{1699EF16-2D94-D937-F55E-3DD60ACCF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897" y="1862203"/>
            <a:ext cx="869013" cy="4759569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Gerar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chave</a:t>
            </a:r>
            <a:r>
              <a:rPr lang="en-US" sz="2000" dirty="0">
                <a:solidFill>
                  <a:srgbClr val="FFFFFF"/>
                </a:solidFill>
              </a:rPr>
              <a:t> 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5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7ACFB-52E2-5938-B8D6-78F6693F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endParaRPr lang="pt-BR" sz="2800" b="1" dirty="0">
              <a:solidFill>
                <a:srgbClr val="FFFFFF"/>
              </a:solidFill>
              <a:latin typeface="Arial"/>
              <a:cs typeface="Calibri Light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BD2D24D-D85F-61AC-CF02-A3B355E4BABD}"/>
              </a:ext>
            </a:extLst>
          </p:cNvPr>
          <p:cNvSpPr txBox="1">
            <a:spLocks/>
          </p:cNvSpPr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Cryptography: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Gerar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chave</a:t>
            </a:r>
            <a:r>
              <a:rPr lang="en-US" sz="2000" dirty="0">
                <a:solidFill>
                  <a:srgbClr val="FFFFFF"/>
                </a:solidFill>
              </a:rPr>
              <a:t> RSA</a:t>
            </a:r>
            <a:endParaRPr lang="en-US" dirty="0"/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0161AD11-E4A9-33E5-6E13-F809A00567FC}"/>
              </a:ext>
            </a:extLst>
          </p:cNvPr>
          <p:cNvSpPr txBox="1"/>
          <p:nvPr/>
        </p:nvSpPr>
        <p:spPr>
          <a:xfrm>
            <a:off x="699477" y="2086708"/>
            <a:ext cx="1073443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latin typeface="Calibri"/>
                <a:ea typeface="Calibri"/>
                <a:cs typeface="Arial"/>
              </a:rPr>
              <a:t>Observações:</a:t>
            </a:r>
            <a:r>
              <a:rPr lang="en-US" sz="2000" dirty="0">
                <a:latin typeface="Calibri"/>
                <a:ea typeface="Calibri"/>
                <a:cs typeface="Arial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r>
              <a:rPr lang="pt-BR" sz="2000" dirty="0">
                <a:latin typeface="Calibri"/>
                <a:ea typeface="Calibri"/>
                <a:cs typeface="Arial"/>
              </a:rPr>
              <a:t>"</a:t>
            </a:r>
            <a:r>
              <a:rPr lang="pt-BR" sz="2000" dirty="0" err="1">
                <a:latin typeface="Calibri"/>
                <a:ea typeface="Calibri"/>
                <a:cs typeface="Arial"/>
              </a:rPr>
              <a:t>public_expoent</a:t>
            </a:r>
            <a:r>
              <a:rPr lang="pt-BR" sz="2000" dirty="0">
                <a:latin typeface="Calibri"/>
                <a:ea typeface="Calibri"/>
                <a:cs typeface="Arial"/>
              </a:rPr>
              <a:t>" é o "e" da chave pública definida por (e, n). A biblioteca recomenda e = 65537.</a:t>
            </a:r>
            <a:endParaRPr lang="pt-BR" sz="2000" dirty="0">
              <a:ea typeface="+mn-lt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pt-BR" sz="2000" dirty="0">
                <a:latin typeface="Calibri"/>
                <a:ea typeface="Calibri"/>
                <a:cs typeface="Arial"/>
              </a:rPr>
              <a:t>n (módulo) é calculado "</a:t>
            </a:r>
            <a:r>
              <a:rPr lang="pt-BR" sz="2000" dirty="0" err="1">
                <a:latin typeface="Calibri"/>
                <a:ea typeface="Calibri"/>
                <a:cs typeface="Arial"/>
              </a:rPr>
              <a:t>under</a:t>
            </a:r>
            <a:r>
              <a:rPr lang="pt-BR" sz="2000" dirty="0">
                <a:latin typeface="Calibri"/>
                <a:ea typeface="Calibri"/>
                <a:cs typeface="Arial"/>
              </a:rPr>
              <a:t> </a:t>
            </a:r>
            <a:r>
              <a:rPr lang="pt-BR" sz="2000" dirty="0" err="1">
                <a:latin typeface="Calibri"/>
                <a:ea typeface="Calibri"/>
                <a:cs typeface="Arial"/>
              </a:rPr>
              <a:t>the</a:t>
            </a:r>
            <a:r>
              <a:rPr lang="pt-BR" sz="2000" dirty="0">
                <a:latin typeface="Calibri"/>
                <a:ea typeface="Calibri"/>
                <a:cs typeface="Arial"/>
              </a:rPr>
              <a:t> </a:t>
            </a:r>
            <a:r>
              <a:rPr lang="pt-BR" sz="2000" dirty="0" err="1">
                <a:latin typeface="Calibri"/>
                <a:ea typeface="Calibri"/>
                <a:cs typeface="Arial"/>
              </a:rPr>
              <a:t>hood</a:t>
            </a:r>
            <a:r>
              <a:rPr lang="pt-BR" sz="2000" dirty="0">
                <a:latin typeface="Calibri"/>
                <a:ea typeface="Calibri"/>
                <a:cs typeface="Arial"/>
              </a:rPr>
              <a:t>" pela própria biblioteca, garantindo que </a:t>
            </a:r>
            <a:r>
              <a:rPr lang="pt-BR" sz="2000" dirty="0" err="1">
                <a:latin typeface="Calibri"/>
                <a:ea typeface="Calibri"/>
                <a:cs typeface="Arial"/>
              </a:rPr>
              <a:t>gcd</a:t>
            </a:r>
            <a:r>
              <a:rPr lang="pt-BR" sz="2000" dirty="0">
                <a:latin typeface="Calibri"/>
                <a:ea typeface="Calibri"/>
                <a:cs typeface="Arial"/>
              </a:rPr>
              <a:t>(e, </a:t>
            </a:r>
            <a:r>
              <a:rPr lang="pt-BR" sz="2000" dirty="0" err="1">
                <a:latin typeface="Calibri"/>
                <a:ea typeface="Calibri"/>
                <a:cs typeface="Arial"/>
              </a:rPr>
              <a:t>fi</a:t>
            </a:r>
            <a:r>
              <a:rPr lang="pt-BR" sz="2000" dirty="0">
                <a:latin typeface="Calibri"/>
                <a:ea typeface="Calibri"/>
                <a:cs typeface="Arial"/>
              </a:rPr>
              <a:t>(n)) = 1, portanto nessa biblioteca o usuário não escolhe n​...</a:t>
            </a:r>
            <a:endParaRPr lang="pt-BR"/>
          </a:p>
          <a:p>
            <a:pPr marL="342900" indent="-342900">
              <a:buFont typeface="Arial,Sans-Serif"/>
              <a:buChar char="•"/>
            </a:pPr>
            <a:r>
              <a:rPr lang="pt-BR" sz="2000" dirty="0">
                <a:latin typeface="Calibri"/>
                <a:ea typeface="Calibri"/>
                <a:cs typeface="Arial"/>
              </a:rPr>
              <a:t>...mas é possível verificar o seu valor</a:t>
            </a:r>
            <a:r>
              <a:rPr lang="en-US" sz="2000" dirty="0">
                <a:latin typeface="Calibri"/>
                <a:ea typeface="Calibri"/>
                <a:cs typeface="Arial"/>
              </a:rPr>
              <a:t>​</a:t>
            </a:r>
          </a:p>
        </p:txBody>
      </p:sp>
      <p:pic>
        <p:nvPicPr>
          <p:cNvPr id="10" name="Imagem 5" descr="Texto&#10;&#10;Descrição gerada automaticamente">
            <a:extLst>
              <a:ext uri="{FF2B5EF4-FFF2-40B4-BE49-F238E27FC236}">
                <a16:creationId xmlns:a16="http://schemas.microsoft.com/office/drawing/2014/main" id="{CEBB1989-0698-5904-67C3-74E1C377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8" y="3752362"/>
            <a:ext cx="7062177" cy="1756508"/>
          </a:xfrm>
          <a:prstGeom prst="rect">
            <a:avLst/>
          </a:prstGeom>
        </p:spPr>
      </p:pic>
      <p:pic>
        <p:nvPicPr>
          <p:cNvPr id="12" name="Imagem 8" descr="Texto&#10;&#10;Descrição gerada automaticamente">
            <a:extLst>
              <a:ext uri="{FF2B5EF4-FFF2-40B4-BE49-F238E27FC236}">
                <a16:creationId xmlns:a16="http://schemas.microsoft.com/office/drawing/2014/main" id="{6913B27D-2F15-8792-F224-19CAD0AE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50" y="5873615"/>
            <a:ext cx="12192000" cy="944859"/>
          </a:xfrm>
          <a:prstGeom prst="rect">
            <a:avLst/>
          </a:prstGeom>
        </p:spPr>
      </p:pic>
      <p:sp>
        <p:nvSpPr>
          <p:cNvPr id="14" name="CaixaDeTexto 11">
            <a:extLst>
              <a:ext uri="{FF2B5EF4-FFF2-40B4-BE49-F238E27FC236}">
                <a16:creationId xmlns:a16="http://schemas.microsoft.com/office/drawing/2014/main" id="{E06D9196-8B43-3D37-7E2D-F53F2FCD7B1C}"/>
              </a:ext>
            </a:extLst>
          </p:cNvPr>
          <p:cNvSpPr txBox="1"/>
          <p:nvPr/>
        </p:nvSpPr>
        <p:spPr>
          <a:xfrm>
            <a:off x="9908" y="5514242"/>
            <a:ext cx="9709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>
                <a:ea typeface="Calibri"/>
                <a:cs typeface="Calibri"/>
              </a:rPr>
              <a:t>Output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07882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1806</Words>
  <Application>Microsoft Office PowerPoint</Application>
  <PresentationFormat>Widescreen</PresentationFormat>
  <Paragraphs>295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Aptos</vt:lpstr>
      <vt:lpstr>Aptos Narrow</vt:lpstr>
      <vt:lpstr>Arial</vt:lpstr>
      <vt:lpstr>Arial,Sans-Serif</vt:lpstr>
      <vt:lpstr>Arial-ItalicMT</vt:lpstr>
      <vt:lpstr>ArialMT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MO422 – Algorítmos Critográficos Guilherme Augusto Amorim Terrell  </vt:lpstr>
      <vt:lpstr>Objetivos</vt:lpstr>
      <vt:lpstr>Metodologia</vt:lpstr>
      <vt:lpstr>Dados da máquina</vt:lpstr>
      <vt:lpstr>Ferramentas utilizadas</vt:lpstr>
      <vt:lpstr>Sobre a biblioteca Cryptography</vt:lpstr>
      <vt:lpstr>Sobre a biblioteca Cryptography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Antes de começar, alguns exemplos</vt:lpstr>
      <vt:lpstr>Esquema criptográfico</vt:lpstr>
      <vt:lpstr>Esquema criptográfico</vt:lpstr>
      <vt:lpstr>Resultados</vt:lpstr>
      <vt:lpstr>Resultados</vt:lpstr>
      <vt:lpstr>Resultados</vt:lpstr>
      <vt:lpstr>Resultados</vt:lpstr>
      <vt:lpstr>Resultados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Augusto Amorim Terrel Guilherme</dc:creator>
  <cp:lastModifiedBy>Augusto Amorim Terrel Guilherme</cp:lastModifiedBy>
  <cp:revision>1490</cp:revision>
  <dcterms:created xsi:type="dcterms:W3CDTF">2024-11-13T14:21:41Z</dcterms:created>
  <dcterms:modified xsi:type="dcterms:W3CDTF">2024-12-03T13:48:12Z</dcterms:modified>
</cp:coreProperties>
</file>