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636038" cy="16200438"/>
  <p:notesSz cx="6858000" cy="9144000"/>
  <p:defaultTextStyle>
    <a:defPPr>
      <a:defRPr lang="pt-BR"/>
    </a:defPPr>
    <a:lvl1pPr marL="0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1pPr>
    <a:lvl2pPr marL="950382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2pPr>
    <a:lvl3pPr marL="1900763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3pPr>
    <a:lvl4pPr marL="2851145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4pPr>
    <a:lvl5pPr marL="3801527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5pPr>
    <a:lvl6pPr marL="4751908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6pPr>
    <a:lvl7pPr marL="5702290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7pPr>
    <a:lvl8pPr marL="6652671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8pPr>
    <a:lvl9pPr marL="7603053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2" d="100"/>
          <a:sy n="32" d="100"/>
        </p:scale>
        <p:origin x="121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703" y="2651323"/>
            <a:ext cx="18390632" cy="5640152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05" y="8508981"/>
            <a:ext cx="16227029" cy="39113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1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07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83291" y="862524"/>
            <a:ext cx="4665271" cy="1372912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7479" y="862524"/>
            <a:ext cx="13725362" cy="1372912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7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43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10" y="4038864"/>
            <a:ext cx="18661083" cy="6738931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0" y="10841548"/>
            <a:ext cx="18661083" cy="3543845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33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7478" y="4312617"/>
            <a:ext cx="9195316" cy="1027902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244" y="4312617"/>
            <a:ext cx="9195316" cy="1027902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73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96" y="862527"/>
            <a:ext cx="18661083" cy="313133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298" y="3971359"/>
            <a:ext cx="9153057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0298" y="5917660"/>
            <a:ext cx="9153057" cy="87039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53246" y="3971359"/>
            <a:ext cx="9198134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53246" y="5917660"/>
            <a:ext cx="9198134" cy="87039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9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6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96" y="1080029"/>
            <a:ext cx="6978185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8134" y="2332567"/>
            <a:ext cx="10953244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296" y="4860131"/>
            <a:ext cx="6978185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44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96" y="1080029"/>
            <a:ext cx="6978185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98134" y="2332567"/>
            <a:ext cx="10953244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296" y="4860131"/>
            <a:ext cx="6978185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56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7478" y="862527"/>
            <a:ext cx="18661083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478" y="4312617"/>
            <a:ext cx="18661083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7477" y="15015410"/>
            <a:ext cx="4868109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22F0-235F-4AD0-9458-8CD82937B6D4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66938" y="15015410"/>
            <a:ext cx="730216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80452" y="15015410"/>
            <a:ext cx="4868109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C4A7-1128-4541-877F-AC22B036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43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74842" y="1299331"/>
            <a:ext cx="17267140" cy="5640152"/>
          </a:xfrm>
        </p:spPr>
        <p:txBody>
          <a:bodyPr>
            <a:normAutofit/>
          </a:bodyPr>
          <a:lstStyle/>
          <a:p>
            <a:pPr algn="ctr"/>
            <a:r>
              <a:rPr lang="pt-BR" sz="20000" b="1" dirty="0">
                <a:solidFill>
                  <a:srgbClr val="7FD7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politize-se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485" y="3362633"/>
            <a:ext cx="950872" cy="30156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14" y="12272508"/>
            <a:ext cx="14178439" cy="20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do Office</vt:lpstr>
      <vt:lpstr>politize-se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politize-se</dc:title>
  <dc:creator>Guilherme Afonso</dc:creator>
  <cp:lastModifiedBy>Guilherme Afonso</cp:lastModifiedBy>
  <cp:revision>4</cp:revision>
  <dcterms:created xsi:type="dcterms:W3CDTF">2017-11-20T18:42:10Z</dcterms:created>
  <dcterms:modified xsi:type="dcterms:W3CDTF">2017-11-20T19:51:20Z</dcterms:modified>
</cp:coreProperties>
</file>