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6200438" cy="10799763"/>
  <p:notesSz cx="6858000" cy="9144000"/>
  <p:defaultTextStyle>
    <a:defPPr>
      <a:defRPr lang="pt-BR"/>
    </a:defPPr>
    <a:lvl1pPr marL="0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1pPr>
    <a:lvl2pPr marL="820811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2pPr>
    <a:lvl3pPr marL="1641622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3pPr>
    <a:lvl4pPr marL="2462433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4pPr>
    <a:lvl5pPr marL="3283245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5pPr>
    <a:lvl6pPr marL="4104056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6pPr>
    <a:lvl7pPr marL="4924867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7pPr>
    <a:lvl8pPr marL="5745678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8pPr>
    <a:lvl9pPr marL="6566489" algn="l" defTabSz="1641622" rtl="0" eaLnBrk="1" latinLnBrk="0" hangingPunct="1">
      <a:defRPr sz="323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6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6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8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9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5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3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9D48-688A-4CAD-BFBF-75EFFAE41E12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EE76-2D30-4F16-BADD-CB5DD1EC8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0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8528" y="8507896"/>
            <a:ext cx="11924111" cy="2006461"/>
          </a:xfrm>
        </p:spPr>
        <p:txBody>
          <a:bodyPr>
            <a:noAutofit/>
          </a:bodyPr>
          <a:lstStyle/>
          <a:p>
            <a:r>
              <a:rPr lang="pt-BR" sz="14000" b="1" dirty="0">
                <a:solidFill>
                  <a:srgbClr val="7FD7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politize-se</a:t>
            </a:r>
            <a:endParaRPr lang="pt-BR" sz="1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39" y="7913316"/>
            <a:ext cx="680357" cy="21577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44726" y="3759661"/>
            <a:ext cx="6917638" cy="9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101608" y="8507896"/>
            <a:ext cx="11924111" cy="2006461"/>
          </a:xfrm>
        </p:spPr>
        <p:txBody>
          <a:bodyPr>
            <a:noAutofit/>
          </a:bodyPr>
          <a:lstStyle/>
          <a:p>
            <a:r>
              <a:rPr lang="pt-BR" sz="14000" b="1" dirty="0">
                <a:solidFill>
                  <a:srgbClr val="7FD7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politize-se</a:t>
            </a:r>
            <a:endParaRPr lang="pt-BR" sz="1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98" y="7913316"/>
            <a:ext cx="680357" cy="21577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06791" y="3600639"/>
            <a:ext cx="6917638" cy="992106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343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politize-se</vt:lpstr>
      <vt:lpstr>politize-se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politize-se</dc:title>
  <dc:creator>Guilherme Afonso</dc:creator>
  <cp:lastModifiedBy>Guilherme Afonso</cp:lastModifiedBy>
  <cp:revision>3</cp:revision>
  <dcterms:created xsi:type="dcterms:W3CDTF">2017-11-20T19:56:06Z</dcterms:created>
  <dcterms:modified xsi:type="dcterms:W3CDTF">2017-11-20T20:17:29Z</dcterms:modified>
</cp:coreProperties>
</file>