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B15A2-FE37-456E-A590-E909D1494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5BA380-6C7B-425F-A0E7-0C8AE33BC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CF2EAB-372C-4B57-9CE9-2FB914AD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938F-AF93-43C1-9E96-5B3C3884285B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B48F87-A5B7-4DCD-A982-0806724A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36918A-C986-48DE-90C3-2DF07897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A750-02CD-4275-82B5-F3F027AF70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02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F8224-BADB-417F-8809-B23178A6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359AB4-48BB-40DB-A196-CB8501A1A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A8D5AD-2868-40DA-B27C-BB776D6F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938F-AF93-43C1-9E96-5B3C3884285B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928F80-4BFB-42AF-BDB8-091CBB41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71D0DB-0C94-4629-BAE6-FEC8DF3EB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A750-02CD-4275-82B5-F3F027AF70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63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DD8754-F7B7-424F-B966-9CDB03C9A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352F6A-DF92-4C2E-A96C-C095AF527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13DA73-309B-4B55-AC9F-508A5AA6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938F-AF93-43C1-9E96-5B3C3884285B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6A7562-0DEE-4237-95C9-E510BC6D1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A5FD3B-4134-455C-8167-275C5FF3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A750-02CD-4275-82B5-F3F027AF70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05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80888-A8C4-4917-9CF5-676EEF84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CD0B10-8AD5-428E-9ABA-625E509C6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770E13-C4E1-4C17-B130-5618B431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938F-AF93-43C1-9E96-5B3C3884285B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789CE5-0E0A-4C06-A663-70A55566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DB9889-3C06-46B8-BCE0-77643332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A750-02CD-4275-82B5-F3F027AF70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56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458B8-969F-4542-9694-CA14C0CF4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A6C1B4-ADB6-421C-9EDD-4D4E42A50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479672-9E48-4E82-8ACA-F2D16014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938F-AF93-43C1-9E96-5B3C3884285B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835D36-AC5F-448D-BAA3-3A33DAFC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3E19E1-248B-46E6-BBBE-5AC7F93E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A750-02CD-4275-82B5-F3F027AF70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39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22BFB-45E3-4399-A59F-D1BCDB95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36B5D6-A86F-4213-A075-6C40D73E9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26D41E-5E63-486F-B55A-11623D951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71F5BD-3F7A-4C32-93A9-2012E40E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938F-AF93-43C1-9E96-5B3C3884285B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C71F54-2735-44BF-A00D-BE9CEBB9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E74983-F539-40B7-B46C-80275D4C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A750-02CD-4275-82B5-F3F027AF70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00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71C33-006F-43EC-A5E6-BFF23200E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1192B9-E3F9-46CE-B43E-F5DFAD19E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E1CB26-E67C-45E9-87FF-C14D97ED1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F988A4-A29E-4B58-B333-616077287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11A388A-C64D-496D-8657-D9F4658EF7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AD748E5-E754-4824-B39D-D1920490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938F-AF93-43C1-9E96-5B3C3884285B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B5E79A4-10C8-48D9-9F8B-C2C29796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F45271-7395-4C1F-BF58-61039F5C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A750-02CD-4275-82B5-F3F027AF70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19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BF1A9-EB1A-476A-B52D-D7358908B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0DFF92E-09B7-4EBB-ACFA-5088CA5E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938F-AF93-43C1-9E96-5B3C3884285B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58C52D-D7F9-486F-A8B1-5324A00E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FF0C69D-B857-4CF4-BB98-D8C6927E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A750-02CD-4275-82B5-F3F027AF70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91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813788-145E-4773-9689-F802AF36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938F-AF93-43C1-9E96-5B3C3884285B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8E5591F-CE99-4B99-AEA3-6EF9DC82B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77C48B-D817-42B3-ABCA-3CD8E618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A750-02CD-4275-82B5-F3F027AF70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29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CBFC3-B29B-4D0F-BF7F-4223AC9AD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30CCDE-B248-4D9E-B21F-A883B63EE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F8DA4D-A6E4-490B-8E3E-89AC6E537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935EEA-76B2-4B6E-A31B-D61A5EE53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938F-AF93-43C1-9E96-5B3C3884285B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3D25EB-9EF5-4494-89C9-3DE4B0CB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9778CE-023A-4D08-BDB8-689882C2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A750-02CD-4275-82B5-F3F027AF70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1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DB910-DD54-4FF1-9115-378144C94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46A644A-01CB-403A-AB5F-4FF6E3B1D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AC6750-598A-4412-9DB8-0A817755D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E0B769-8447-4541-9510-5DEE6BB6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938F-AF93-43C1-9E96-5B3C3884285B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7E0F90-B359-4BA5-AC8A-0E319605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2A1F03-C4E8-4702-9F93-9ECD9D35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A750-02CD-4275-82B5-F3F027AF70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25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1D66F9-7DB0-45C9-9F1B-CCEB886F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C3E129-B22A-4486-89EF-B2C5232C6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617393-34B6-4C36-87C6-A5575C109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1938F-AF93-43C1-9E96-5B3C3884285B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C771DE-4EE7-46B7-AC21-1BF60D730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49A53B-8AA0-45D2-B96D-135EDC84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AA750-02CD-4275-82B5-F3F027AF70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14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83521-8019-45DA-866F-15E30D94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 Guilherme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CD55B6-2503-4DEE-B3F5-360D428BB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Anteriormente foram feitas previsões para 7 sites do Grupo Abril (Boa Forma, Capricho, Guia do Estudante, Quatro Rodas, Saúde, Superinteressante, Veja e Claudia), considerando um horizonte de previsão de 20 a 30 semanas. </a:t>
            </a:r>
            <a:r>
              <a:rPr lang="pt-BR" sz="2000" i="1" dirty="0"/>
              <a:t>Nessa atualização</a:t>
            </a:r>
            <a:r>
              <a:rPr lang="pt-BR" sz="2000" dirty="0"/>
              <a:t>, o horizonte foi reduzido para 8 semanas.</a:t>
            </a:r>
          </a:p>
          <a:p>
            <a:r>
              <a:rPr lang="pt-BR" sz="2000" dirty="0"/>
              <a:t>Três modelos foram estimados (Alisamento Exponencial, </a:t>
            </a:r>
            <a:r>
              <a:rPr lang="pt-BR" sz="2000" dirty="0" err="1"/>
              <a:t>Sarima</a:t>
            </a:r>
            <a:r>
              <a:rPr lang="pt-BR" sz="2000" dirty="0"/>
              <a:t> e </a:t>
            </a:r>
            <a:r>
              <a:rPr lang="pt-BR" sz="2000" dirty="0" err="1"/>
              <a:t>Prophet</a:t>
            </a:r>
            <a:r>
              <a:rPr lang="pt-BR" sz="2000" dirty="0"/>
              <a:t>) e um ensemble com a ponderação dos 3 modelos. Nessa fase, </a:t>
            </a:r>
            <a:r>
              <a:rPr lang="pt-BR" sz="2000" i="1" dirty="0"/>
              <a:t>o modelo de alisamento exponencial foi atualizado para uma metodologia que captasse melhor a sazonalidade dos dados.</a:t>
            </a:r>
          </a:p>
          <a:p>
            <a:r>
              <a:rPr lang="pt-BR" sz="2000" dirty="0"/>
              <a:t>Foram adicionadas variáveis de feriados e detecção de outliers (anomalias) na modelagem, a fim de reduzir a métrica (</a:t>
            </a:r>
            <a:r>
              <a:rPr lang="pt-BR" sz="2000" dirty="0" err="1"/>
              <a:t>mape</a:t>
            </a:r>
            <a:r>
              <a:rPr lang="pt-BR" sz="2000" dirty="0"/>
              <a:t>). O modelo SARIMA foi o que melhor performou com a inclusão das novas variáveis.</a:t>
            </a:r>
          </a:p>
          <a:p>
            <a:r>
              <a:rPr lang="pt-BR" sz="2000" dirty="0"/>
              <a:t>Em breve os resultados serão compartilhados no dashboard </a:t>
            </a:r>
            <a:r>
              <a:rPr lang="pt-BR" sz="2000" i="1" dirty="0" err="1"/>
              <a:t>Forecasting</a:t>
            </a:r>
            <a:r>
              <a:rPr lang="pt-BR" sz="2000" i="1" dirty="0"/>
              <a:t> 2021</a:t>
            </a:r>
            <a:r>
              <a:rPr lang="pt-BR" sz="2000" dirty="0"/>
              <a:t>.</a:t>
            </a:r>
          </a:p>
          <a:p>
            <a:endParaRPr lang="pt-BR" sz="2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20928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148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Atividades Guilherme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</dc:creator>
  <cp:lastModifiedBy>Guilherme</cp:lastModifiedBy>
  <cp:revision>5</cp:revision>
  <dcterms:created xsi:type="dcterms:W3CDTF">2020-10-14T13:21:59Z</dcterms:created>
  <dcterms:modified xsi:type="dcterms:W3CDTF">2020-10-14T14:42:07Z</dcterms:modified>
</cp:coreProperties>
</file>