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80C"/>
    <a:srgbClr val="029EED"/>
    <a:srgbClr val="E30127"/>
    <a:srgbClr val="01CF62"/>
    <a:srgbClr val="FFFF00"/>
    <a:srgbClr val="F1DA0E"/>
    <a:srgbClr val="B6B6B6"/>
    <a:srgbClr val="E1E1E1"/>
    <a:srgbClr val="F3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F6B4-8169-4BA7-88C2-A3647C0B0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97DDE-A8F2-4C53-830C-16457A832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76E9-DBD5-4CB5-B852-2EBCB9A1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D19D-9116-4D15-AA65-1463FAC4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46D8-F14C-4E46-A71A-97F3829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86EC-39D2-410E-B539-E999557C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137D-AEFF-40D3-A044-5FED9CED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B0CD-23D9-4063-B45B-F6A84AB3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316A-402A-4C42-A94A-D70EB672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4733-3F66-4E2F-9B2C-764F178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749CA-2F88-4AD7-B0FE-4FCFF174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C039-8FBA-48B1-9B74-4C317C6F4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1A49-170B-471A-B73F-D0D5F7FE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6546-A499-4FCD-9C3F-AD4C013E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7FF4-4C0A-4035-8134-E0B97821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AF5C-C1D0-41F1-91A9-3FD2782F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74B8-BB76-4FD9-BF6A-9ACF03B1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6F57-0229-4DAC-8107-5A65CAC8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174D-1124-446E-B537-27581395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BBF5B-4B30-4FD8-AAC4-68230ABC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87BD-FC6F-4DD5-A10B-AB309A8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5771-1380-44C1-A2AC-94E81E90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493E-BBD2-43A0-86F7-56ED5E8B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7A81-B726-4AF1-9491-612FA0E0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0065-9DD5-4ABC-B864-06BBD28D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2B71-318E-4D2C-98F7-FA16FEA4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B098-3D05-472A-A170-54E58F2CF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C0624-4122-44D5-B12C-4BB6A249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4BB7-8914-4C82-BAE3-5D7253D8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D6CC-7068-4D26-BE2C-3BC13E2F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BC95A-5D5E-43E1-AF76-58DEC938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270A-7A0E-4B94-80DF-71114EA5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3ECAE-3F6F-49E6-96B0-BF8135CA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5A0D5-4B4B-4BC2-9912-B09D1F4A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76DB1-2C4D-497C-9C0B-F3B937F3A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C3B1-F133-47C7-A4EC-2DB43DEB7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ACCE1-AED4-48F6-9B65-43A26EE1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355ED-2567-4E99-9C96-124AAE9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C6066-3DE5-4E5C-B8CE-9F367CFE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6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2A6D-824F-46C1-B714-EA33BC81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1D985-8309-4B1E-AC56-D4FD54E6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C14C-05FC-4CA3-ACA8-3EC18908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B1F76-D4D4-4DE1-A144-B38D0007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344E8-4DC4-49C4-8CAA-C466FF5D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83726-5F68-432B-BED0-670FAB18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8E2E-000C-429F-B590-E35495D7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A38F-FC77-437F-BF78-1B83E8A4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8B3A-4F87-4862-A236-811A2465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B0BAD-B32C-473E-A4AF-46385728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38ED2-2C8D-4018-B32A-C4100165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1F9B9-F3E4-441F-904B-D6EBEB5E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79260-A5E6-4216-9079-44442265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81C1-8B13-4B8B-868A-D018A6E1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5B554-D084-4747-93F2-AC7B4022C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A9AC-8F83-4FAE-81C0-476832D4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0D5CB-95E4-4B2A-B926-CC45BE4C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6F91-1446-4B9D-9695-4179ABEC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6F09-BB9F-4222-940C-0B7B4DBF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508C0-5627-4497-96E7-31069502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84C49-5E0B-4312-86EB-6E44F28A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F02E-8449-4CBD-9659-F8EBCC088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578-7AC6-4923-9B0D-5EF14CAD7DF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1AA3-C6B0-4D63-B735-813805A7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7BC4-2F63-4B18-A9A1-4EF86A8B4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48000">
              <a:srgbClr val="F3F3F3"/>
            </a:gs>
            <a:gs pos="76000">
              <a:srgbClr val="E1E1E1"/>
            </a:gs>
            <a:gs pos="100000">
              <a:srgbClr val="B6B6B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31632908-DF5D-41BD-895B-04FF07115E5B}"/>
              </a:ext>
            </a:extLst>
          </p:cNvPr>
          <p:cNvSpPr/>
          <p:nvPr/>
        </p:nvSpPr>
        <p:spPr>
          <a:xfrm>
            <a:off x="2929507" y="5659584"/>
            <a:ext cx="6040071" cy="784045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8680164-E970-4A48-83BD-EE6C0BB5791E}"/>
              </a:ext>
            </a:extLst>
          </p:cNvPr>
          <p:cNvSpPr/>
          <p:nvPr/>
        </p:nvSpPr>
        <p:spPr>
          <a:xfrm>
            <a:off x="5907437" y="2415772"/>
            <a:ext cx="3364364" cy="1590894"/>
          </a:xfrm>
          <a:prstGeom prst="diamond">
            <a:avLst/>
          </a:prstGeom>
          <a:solidFill>
            <a:srgbClr val="01CF62"/>
          </a:solidFill>
          <a:ln>
            <a:noFill/>
          </a:ln>
          <a:scene3d>
            <a:camera prst="perspectiveRelaxedModerately"/>
            <a:lightRig rig="threePt" dir="t"/>
          </a:scene3d>
          <a:sp3d extrusionH="342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9AD83D-225C-4F9D-BDD9-259CFA9E8173}"/>
              </a:ext>
            </a:extLst>
          </p:cNvPr>
          <p:cNvSpPr/>
          <p:nvPr/>
        </p:nvSpPr>
        <p:spPr>
          <a:xfrm>
            <a:off x="2929507" y="2421935"/>
            <a:ext cx="3364247" cy="1499244"/>
          </a:xfrm>
          <a:prstGeom prst="diamond">
            <a:avLst/>
          </a:prstGeom>
          <a:solidFill>
            <a:srgbClr val="F1DA0E"/>
          </a:solidFill>
          <a:ln>
            <a:noFill/>
          </a:ln>
          <a:scene3d>
            <a:camera prst="perspectiveRelaxedModerately"/>
            <a:lightRig rig="glow" dir="t"/>
          </a:scene3d>
          <a:sp3d extrusionH="342900"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1B1964C-257D-4FA8-82AE-CB7ED06CA863}"/>
              </a:ext>
            </a:extLst>
          </p:cNvPr>
          <p:cNvSpPr/>
          <p:nvPr/>
        </p:nvSpPr>
        <p:spPr>
          <a:xfrm>
            <a:off x="1498162" y="3429000"/>
            <a:ext cx="4495049" cy="2113057"/>
          </a:xfrm>
          <a:prstGeom prst="diamond">
            <a:avLst/>
          </a:prstGeom>
          <a:solidFill>
            <a:srgbClr val="029EED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9EF5B8B-6A80-4EBE-80D0-501158F681EB}"/>
              </a:ext>
            </a:extLst>
          </p:cNvPr>
          <p:cNvSpPr/>
          <p:nvPr/>
        </p:nvSpPr>
        <p:spPr>
          <a:xfrm>
            <a:off x="5993211" y="3429000"/>
            <a:ext cx="4495049" cy="2113057"/>
          </a:xfrm>
          <a:prstGeom prst="diamond">
            <a:avLst/>
          </a:prstGeom>
          <a:solidFill>
            <a:srgbClr val="E30127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73A45F-2AA1-40B2-A6AF-B00935AFF731}"/>
              </a:ext>
            </a:extLst>
          </p:cNvPr>
          <p:cNvSpPr/>
          <p:nvPr/>
        </p:nvSpPr>
        <p:spPr>
          <a:xfrm>
            <a:off x="3985564" y="3105258"/>
            <a:ext cx="3843746" cy="1361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DA7077-B06A-4FB5-8759-DDDB47F977FE}"/>
              </a:ext>
            </a:extLst>
          </p:cNvPr>
          <p:cNvSpPr/>
          <p:nvPr/>
        </p:nvSpPr>
        <p:spPr>
          <a:xfrm>
            <a:off x="2803558" y="4542691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880B55-AFD6-4FC4-B034-883E2603F1AA}"/>
              </a:ext>
            </a:extLst>
          </p:cNvPr>
          <p:cNvSpPr/>
          <p:nvPr/>
        </p:nvSpPr>
        <p:spPr>
          <a:xfrm>
            <a:off x="3607951" y="2780979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5C9C21-5350-48EB-B455-752C32780661}"/>
              </a:ext>
            </a:extLst>
          </p:cNvPr>
          <p:cNvSpPr/>
          <p:nvPr/>
        </p:nvSpPr>
        <p:spPr>
          <a:xfrm>
            <a:off x="6646418" y="2776936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33A413-D0A2-438C-89A8-6D1C8AD1EE80}"/>
              </a:ext>
            </a:extLst>
          </p:cNvPr>
          <p:cNvSpPr/>
          <p:nvPr/>
        </p:nvSpPr>
        <p:spPr>
          <a:xfrm>
            <a:off x="7508867" y="4467173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700474-6451-4859-9EDD-09D63907CCF4}"/>
              </a:ext>
            </a:extLst>
          </p:cNvPr>
          <p:cNvGrpSpPr/>
          <p:nvPr/>
        </p:nvGrpSpPr>
        <p:grpSpPr>
          <a:xfrm>
            <a:off x="3229153" y="3862401"/>
            <a:ext cx="921578" cy="921578"/>
            <a:chOff x="3229153" y="3862401"/>
            <a:chExt cx="921578" cy="9215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EC266C-FE27-482A-810A-50FEBECC0385}"/>
                </a:ext>
              </a:extLst>
            </p:cNvPr>
            <p:cNvSpPr/>
            <p:nvPr/>
          </p:nvSpPr>
          <p:spPr>
            <a:xfrm>
              <a:off x="3229153" y="3862401"/>
              <a:ext cx="921578" cy="921578"/>
            </a:xfrm>
            <a:prstGeom prst="ellipse">
              <a:avLst/>
            </a:prstGeom>
            <a:solidFill>
              <a:srgbClr val="029E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433B93-9828-4619-941B-C283915A2028}"/>
                </a:ext>
              </a:extLst>
            </p:cNvPr>
            <p:cNvSpPr txBox="1"/>
            <p:nvPr/>
          </p:nvSpPr>
          <p:spPr>
            <a:xfrm>
              <a:off x="3229153" y="3991423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62694F-6B2E-4B96-8404-DFC3B3182E59}"/>
              </a:ext>
            </a:extLst>
          </p:cNvPr>
          <p:cNvGrpSpPr/>
          <p:nvPr/>
        </p:nvGrpSpPr>
        <p:grpSpPr>
          <a:xfrm>
            <a:off x="4004157" y="2082837"/>
            <a:ext cx="921578" cy="921578"/>
            <a:chOff x="4004157" y="2082837"/>
            <a:chExt cx="921578" cy="92157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B571C1-6F02-4FE2-B637-5324B680E723}"/>
                </a:ext>
              </a:extLst>
            </p:cNvPr>
            <p:cNvSpPr/>
            <p:nvPr/>
          </p:nvSpPr>
          <p:spPr>
            <a:xfrm>
              <a:off x="4004157" y="2082837"/>
              <a:ext cx="921578" cy="92157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262EB8-F052-45EA-A40C-9B8C5FDC06A4}"/>
                </a:ext>
              </a:extLst>
            </p:cNvPr>
            <p:cNvSpPr txBox="1"/>
            <p:nvPr/>
          </p:nvSpPr>
          <p:spPr>
            <a:xfrm>
              <a:off x="4004157" y="2214496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W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268C21-B9DD-4A6E-9C1E-818388732F63}"/>
              </a:ext>
            </a:extLst>
          </p:cNvPr>
          <p:cNvGrpSpPr/>
          <p:nvPr/>
        </p:nvGrpSpPr>
        <p:grpSpPr>
          <a:xfrm>
            <a:off x="7057555" y="2082837"/>
            <a:ext cx="921578" cy="921578"/>
            <a:chOff x="7057555" y="2082837"/>
            <a:chExt cx="921578" cy="92157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518884-7CB4-438E-83E7-B09C733EC444}"/>
                </a:ext>
              </a:extLst>
            </p:cNvPr>
            <p:cNvSpPr/>
            <p:nvPr/>
          </p:nvSpPr>
          <p:spPr>
            <a:xfrm>
              <a:off x="7057555" y="2082837"/>
              <a:ext cx="921578" cy="921578"/>
            </a:xfrm>
            <a:prstGeom prst="ellipse">
              <a:avLst/>
            </a:prstGeom>
            <a:solidFill>
              <a:srgbClr val="01C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523A95-F721-4F50-9465-B45EDE8AF5B9}"/>
                </a:ext>
              </a:extLst>
            </p:cNvPr>
            <p:cNvSpPr txBox="1"/>
            <p:nvPr/>
          </p:nvSpPr>
          <p:spPr>
            <a:xfrm>
              <a:off x="7057555" y="2176298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2990FF-4DB6-4BEF-9B51-858F43ED462B}"/>
              </a:ext>
            </a:extLst>
          </p:cNvPr>
          <p:cNvGrpSpPr/>
          <p:nvPr/>
        </p:nvGrpSpPr>
        <p:grpSpPr>
          <a:xfrm>
            <a:off x="7889434" y="3786883"/>
            <a:ext cx="921578" cy="921578"/>
            <a:chOff x="7889434" y="3786883"/>
            <a:chExt cx="921578" cy="92157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EB2133-FC31-41C4-A34E-B151A11C101C}"/>
                </a:ext>
              </a:extLst>
            </p:cNvPr>
            <p:cNvSpPr/>
            <p:nvPr/>
          </p:nvSpPr>
          <p:spPr>
            <a:xfrm>
              <a:off x="7889434" y="3786883"/>
              <a:ext cx="921578" cy="921578"/>
            </a:xfrm>
            <a:prstGeom prst="ellipse">
              <a:avLst/>
            </a:prstGeom>
            <a:solidFill>
              <a:srgbClr val="E30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03848-D37C-4638-AE00-A5BA728C0E94}"/>
                </a:ext>
              </a:extLst>
            </p:cNvPr>
            <p:cNvSpPr txBox="1"/>
            <p:nvPr/>
          </p:nvSpPr>
          <p:spPr>
            <a:xfrm>
              <a:off x="7889434" y="3904410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1529C40-5E3E-455A-8DC7-447C488C4EB4}"/>
              </a:ext>
            </a:extLst>
          </p:cNvPr>
          <p:cNvSpPr txBox="1"/>
          <p:nvPr/>
        </p:nvSpPr>
        <p:spPr>
          <a:xfrm>
            <a:off x="4858986" y="3296814"/>
            <a:ext cx="234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60007" dist="215900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</a:rPr>
              <a:t>SWOT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8794B-59C0-44C0-AC01-C6EF2744EA03}"/>
              </a:ext>
            </a:extLst>
          </p:cNvPr>
          <p:cNvGrpSpPr/>
          <p:nvPr/>
        </p:nvGrpSpPr>
        <p:grpSpPr>
          <a:xfrm>
            <a:off x="332124" y="2862398"/>
            <a:ext cx="2743231" cy="1359044"/>
            <a:chOff x="332124" y="2862398"/>
            <a:chExt cx="2743231" cy="13590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9592B4-D65A-4456-8DE2-219F39623A61}"/>
                </a:ext>
              </a:extLst>
            </p:cNvPr>
            <p:cNvSpPr txBox="1"/>
            <p:nvPr/>
          </p:nvSpPr>
          <p:spPr>
            <a:xfrm>
              <a:off x="332124" y="2862398"/>
              <a:ext cx="143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29EED"/>
                  </a:solidFill>
                  <a:latin typeface="Oswald" panose="02000503000000000000" pitchFamily="2" charset="0"/>
                </a:rPr>
                <a:t>STRENGTH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576816-2D73-4C3C-A33F-AA632F9586C0}"/>
                </a:ext>
              </a:extLst>
            </p:cNvPr>
            <p:cNvSpPr txBox="1"/>
            <p:nvPr/>
          </p:nvSpPr>
          <p:spPr>
            <a:xfrm>
              <a:off x="332124" y="3159613"/>
              <a:ext cx="2743231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B4647A-F9E5-481F-B237-AA7C86A0B19E}"/>
              </a:ext>
            </a:extLst>
          </p:cNvPr>
          <p:cNvGrpSpPr/>
          <p:nvPr/>
        </p:nvGrpSpPr>
        <p:grpSpPr>
          <a:xfrm>
            <a:off x="1650839" y="1139352"/>
            <a:ext cx="2743231" cy="1359044"/>
            <a:chOff x="1650839" y="1139352"/>
            <a:chExt cx="2743231" cy="135904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7B5B80-3276-4EE6-96BE-3578D26B680A}"/>
                </a:ext>
              </a:extLst>
            </p:cNvPr>
            <p:cNvSpPr txBox="1"/>
            <p:nvPr/>
          </p:nvSpPr>
          <p:spPr>
            <a:xfrm>
              <a:off x="1650839" y="1139352"/>
              <a:ext cx="143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Oswald" panose="02000503000000000000" pitchFamily="2" charset="0"/>
                </a:rPr>
                <a:t>WEAKNESS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D4DBBE-89AF-4A7A-8A26-8A180C39AE2C}"/>
                </a:ext>
              </a:extLst>
            </p:cNvPr>
            <p:cNvSpPr txBox="1"/>
            <p:nvPr/>
          </p:nvSpPr>
          <p:spPr>
            <a:xfrm>
              <a:off x="1650839" y="1436567"/>
              <a:ext cx="2743231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FAA6-21CD-4F48-9E09-41A57E74A31C}"/>
              </a:ext>
            </a:extLst>
          </p:cNvPr>
          <p:cNvGrpSpPr/>
          <p:nvPr/>
        </p:nvGrpSpPr>
        <p:grpSpPr>
          <a:xfrm>
            <a:off x="7984454" y="1203996"/>
            <a:ext cx="2743231" cy="1359044"/>
            <a:chOff x="7984454" y="1203996"/>
            <a:chExt cx="2743231" cy="135904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191301-D606-406B-A6F8-E5C569A39668}"/>
                </a:ext>
              </a:extLst>
            </p:cNvPr>
            <p:cNvSpPr txBox="1"/>
            <p:nvPr/>
          </p:nvSpPr>
          <p:spPr>
            <a:xfrm>
              <a:off x="7984454" y="1203996"/>
              <a:ext cx="250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1CF62"/>
                  </a:solidFill>
                  <a:latin typeface="Oswald" panose="02000503000000000000" pitchFamily="2" charset="0"/>
                </a:rPr>
                <a:t>OPPORTUNITIES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8783DD-9F13-433F-B331-143EF37E78FF}"/>
                </a:ext>
              </a:extLst>
            </p:cNvPr>
            <p:cNvSpPr txBox="1"/>
            <p:nvPr/>
          </p:nvSpPr>
          <p:spPr>
            <a:xfrm>
              <a:off x="7984454" y="1501211"/>
              <a:ext cx="2743231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B3E921-0EE0-4B5A-8B78-74585DBA02E1}"/>
              </a:ext>
            </a:extLst>
          </p:cNvPr>
          <p:cNvGrpSpPr/>
          <p:nvPr/>
        </p:nvGrpSpPr>
        <p:grpSpPr>
          <a:xfrm>
            <a:off x="9474520" y="2884184"/>
            <a:ext cx="2743231" cy="1359044"/>
            <a:chOff x="9474520" y="2884184"/>
            <a:chExt cx="2743231" cy="13590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A83743-E729-4268-94C1-56216C42E51A}"/>
                </a:ext>
              </a:extLst>
            </p:cNvPr>
            <p:cNvSpPr txBox="1"/>
            <p:nvPr/>
          </p:nvSpPr>
          <p:spPr>
            <a:xfrm>
              <a:off x="9474520" y="2884184"/>
              <a:ext cx="250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30127"/>
                  </a:solidFill>
                  <a:latin typeface="Oswald" panose="02000503000000000000" pitchFamily="2" charset="0"/>
                </a:rPr>
                <a:t>THREATS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A2DB22-CAF8-4126-B91D-961E66DE2553}"/>
                </a:ext>
              </a:extLst>
            </p:cNvPr>
            <p:cNvSpPr txBox="1"/>
            <p:nvPr/>
          </p:nvSpPr>
          <p:spPr>
            <a:xfrm>
              <a:off x="9474520" y="3181399"/>
              <a:ext cx="2743231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09BD56D-AB3C-4C4C-990A-C9B042E7D87D}"/>
              </a:ext>
            </a:extLst>
          </p:cNvPr>
          <p:cNvSpPr txBox="1"/>
          <p:nvPr/>
        </p:nvSpPr>
        <p:spPr>
          <a:xfrm>
            <a:off x="3407935" y="59656"/>
            <a:ext cx="534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787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7" grpId="0" animBg="1"/>
      <p:bldP spid="5" grpId="0" animBg="1"/>
      <p:bldP spid="6" grpId="0" animBg="1"/>
      <p:bldP spid="10" grpId="0" animBg="1"/>
      <p:bldP spid="13" grpId="0" animBg="1"/>
      <p:bldP spid="27" grpId="0" animBg="1"/>
      <p:bldP spid="28" grpId="0" animBg="1"/>
      <p:bldP spid="29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48000">
              <a:srgbClr val="F3F3F3"/>
            </a:gs>
            <a:gs pos="76000">
              <a:srgbClr val="E1E1E1"/>
            </a:gs>
            <a:gs pos="100000">
              <a:srgbClr val="B6B6B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88680164-E970-4A48-83BD-EE6C0BB5791E}"/>
              </a:ext>
            </a:extLst>
          </p:cNvPr>
          <p:cNvSpPr/>
          <p:nvPr/>
        </p:nvSpPr>
        <p:spPr>
          <a:xfrm>
            <a:off x="5907437" y="2415772"/>
            <a:ext cx="3364364" cy="1590894"/>
          </a:xfrm>
          <a:prstGeom prst="diamond">
            <a:avLst/>
          </a:prstGeom>
          <a:solidFill>
            <a:srgbClr val="01CF62"/>
          </a:solidFill>
          <a:ln>
            <a:noFill/>
          </a:ln>
          <a:scene3d>
            <a:camera prst="perspectiveRelaxedModerately"/>
            <a:lightRig rig="threePt" dir="t"/>
          </a:scene3d>
          <a:sp3d extrusionH="342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9AD83D-225C-4F9D-BDD9-259CFA9E8173}"/>
              </a:ext>
            </a:extLst>
          </p:cNvPr>
          <p:cNvSpPr/>
          <p:nvPr/>
        </p:nvSpPr>
        <p:spPr>
          <a:xfrm>
            <a:off x="2929507" y="2421935"/>
            <a:ext cx="3364247" cy="1499244"/>
          </a:xfrm>
          <a:prstGeom prst="diamond">
            <a:avLst/>
          </a:prstGeom>
          <a:solidFill>
            <a:srgbClr val="F1DA0E"/>
          </a:solidFill>
          <a:ln>
            <a:noFill/>
          </a:ln>
          <a:scene3d>
            <a:camera prst="perspectiveRelaxedModerately"/>
            <a:lightRig rig="glow" dir="t"/>
          </a:scene3d>
          <a:sp3d extrusionH="342900"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1B1964C-257D-4FA8-82AE-CB7ED06CA863}"/>
              </a:ext>
            </a:extLst>
          </p:cNvPr>
          <p:cNvSpPr/>
          <p:nvPr/>
        </p:nvSpPr>
        <p:spPr>
          <a:xfrm>
            <a:off x="1498162" y="3429000"/>
            <a:ext cx="4495049" cy="2113057"/>
          </a:xfrm>
          <a:prstGeom prst="diamond">
            <a:avLst/>
          </a:prstGeom>
          <a:solidFill>
            <a:srgbClr val="029EED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9EF5B8B-6A80-4EBE-80D0-501158F681EB}"/>
              </a:ext>
            </a:extLst>
          </p:cNvPr>
          <p:cNvSpPr/>
          <p:nvPr/>
        </p:nvSpPr>
        <p:spPr>
          <a:xfrm>
            <a:off x="5993211" y="3429000"/>
            <a:ext cx="4495049" cy="2113057"/>
          </a:xfrm>
          <a:prstGeom prst="diamond">
            <a:avLst/>
          </a:prstGeom>
          <a:solidFill>
            <a:srgbClr val="E30127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73A45F-2AA1-40B2-A6AF-B00935AFF731}"/>
              </a:ext>
            </a:extLst>
          </p:cNvPr>
          <p:cNvSpPr/>
          <p:nvPr/>
        </p:nvSpPr>
        <p:spPr>
          <a:xfrm>
            <a:off x="3985564" y="3105258"/>
            <a:ext cx="3843746" cy="1361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DA7077-B06A-4FB5-8759-DDDB47F977FE}"/>
              </a:ext>
            </a:extLst>
          </p:cNvPr>
          <p:cNvSpPr/>
          <p:nvPr/>
        </p:nvSpPr>
        <p:spPr>
          <a:xfrm>
            <a:off x="2803558" y="4542691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880B55-AFD6-4FC4-B034-883E2603F1AA}"/>
              </a:ext>
            </a:extLst>
          </p:cNvPr>
          <p:cNvSpPr/>
          <p:nvPr/>
        </p:nvSpPr>
        <p:spPr>
          <a:xfrm>
            <a:off x="3607951" y="2780979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EC266C-FE27-482A-810A-50FEBECC0385}"/>
              </a:ext>
            </a:extLst>
          </p:cNvPr>
          <p:cNvSpPr/>
          <p:nvPr/>
        </p:nvSpPr>
        <p:spPr>
          <a:xfrm>
            <a:off x="3229153" y="3862401"/>
            <a:ext cx="921578" cy="921578"/>
          </a:xfrm>
          <a:prstGeom prst="ellipse">
            <a:avLst/>
          </a:prstGeom>
          <a:solidFill>
            <a:srgbClr val="029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5C9C21-5350-48EB-B455-752C32780661}"/>
              </a:ext>
            </a:extLst>
          </p:cNvPr>
          <p:cNvSpPr/>
          <p:nvPr/>
        </p:nvSpPr>
        <p:spPr>
          <a:xfrm>
            <a:off x="6646418" y="2776936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B571C1-6F02-4FE2-B637-5324B680E723}"/>
              </a:ext>
            </a:extLst>
          </p:cNvPr>
          <p:cNvSpPr/>
          <p:nvPr/>
        </p:nvSpPr>
        <p:spPr>
          <a:xfrm>
            <a:off x="4004157" y="2082837"/>
            <a:ext cx="921578" cy="921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33A413-D0A2-438C-89A8-6D1C8AD1EE80}"/>
              </a:ext>
            </a:extLst>
          </p:cNvPr>
          <p:cNvSpPr/>
          <p:nvPr/>
        </p:nvSpPr>
        <p:spPr>
          <a:xfrm>
            <a:off x="7508867" y="4467173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518884-7CB4-438E-83E7-B09C733EC444}"/>
              </a:ext>
            </a:extLst>
          </p:cNvPr>
          <p:cNvSpPr/>
          <p:nvPr/>
        </p:nvSpPr>
        <p:spPr>
          <a:xfrm>
            <a:off x="7057555" y="2082837"/>
            <a:ext cx="921578" cy="921578"/>
          </a:xfrm>
          <a:prstGeom prst="ellipse">
            <a:avLst/>
          </a:prstGeom>
          <a:solidFill>
            <a:srgbClr val="01C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EB2133-FC31-41C4-A34E-B151A11C101C}"/>
              </a:ext>
            </a:extLst>
          </p:cNvPr>
          <p:cNvSpPr/>
          <p:nvPr/>
        </p:nvSpPr>
        <p:spPr>
          <a:xfrm>
            <a:off x="7889434" y="3786883"/>
            <a:ext cx="921578" cy="921578"/>
          </a:xfrm>
          <a:prstGeom prst="ellipse">
            <a:avLst/>
          </a:prstGeom>
          <a:solidFill>
            <a:srgbClr val="E3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33B93-9828-4619-941B-C283915A2028}"/>
              </a:ext>
            </a:extLst>
          </p:cNvPr>
          <p:cNvSpPr txBox="1"/>
          <p:nvPr/>
        </p:nvSpPr>
        <p:spPr>
          <a:xfrm>
            <a:off x="3229153" y="3991423"/>
            <a:ext cx="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62EB8-F052-45EA-A40C-9B8C5FDC06A4}"/>
              </a:ext>
            </a:extLst>
          </p:cNvPr>
          <p:cNvSpPr txBox="1"/>
          <p:nvPr/>
        </p:nvSpPr>
        <p:spPr>
          <a:xfrm>
            <a:off x="4004157" y="2214496"/>
            <a:ext cx="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23A95-F721-4F50-9465-B45EDE8AF5B9}"/>
              </a:ext>
            </a:extLst>
          </p:cNvPr>
          <p:cNvSpPr txBox="1"/>
          <p:nvPr/>
        </p:nvSpPr>
        <p:spPr>
          <a:xfrm>
            <a:off x="7057555" y="2176298"/>
            <a:ext cx="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03848-D37C-4638-AE00-A5BA728C0E94}"/>
              </a:ext>
            </a:extLst>
          </p:cNvPr>
          <p:cNvSpPr txBox="1"/>
          <p:nvPr/>
        </p:nvSpPr>
        <p:spPr>
          <a:xfrm>
            <a:off x="7889434" y="3904410"/>
            <a:ext cx="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529C40-5E3E-455A-8DC7-447C488C4EB4}"/>
              </a:ext>
            </a:extLst>
          </p:cNvPr>
          <p:cNvSpPr txBox="1"/>
          <p:nvPr/>
        </p:nvSpPr>
        <p:spPr>
          <a:xfrm>
            <a:off x="4858986" y="3296814"/>
            <a:ext cx="234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60007" dist="215900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632908-DF5D-41BD-895B-04FF07115E5B}"/>
              </a:ext>
            </a:extLst>
          </p:cNvPr>
          <p:cNvSpPr/>
          <p:nvPr/>
        </p:nvSpPr>
        <p:spPr>
          <a:xfrm>
            <a:off x="2929507" y="5659584"/>
            <a:ext cx="6040071" cy="784045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9592B4-D65A-4456-8DE2-219F39623A61}"/>
              </a:ext>
            </a:extLst>
          </p:cNvPr>
          <p:cNvSpPr txBox="1"/>
          <p:nvPr/>
        </p:nvSpPr>
        <p:spPr>
          <a:xfrm>
            <a:off x="332124" y="2862398"/>
            <a:ext cx="143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9EED"/>
                </a:solidFill>
                <a:latin typeface="Oswald" panose="02000503000000000000" pitchFamily="2" charset="0"/>
              </a:rPr>
              <a:t>YOUR 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576816-2D73-4C3C-A33F-AA632F9586C0}"/>
              </a:ext>
            </a:extLst>
          </p:cNvPr>
          <p:cNvSpPr txBox="1"/>
          <p:nvPr/>
        </p:nvSpPr>
        <p:spPr>
          <a:xfrm>
            <a:off x="332124" y="3159613"/>
            <a:ext cx="27432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7B5B80-3276-4EE6-96BE-3578D26B680A}"/>
              </a:ext>
            </a:extLst>
          </p:cNvPr>
          <p:cNvSpPr txBox="1"/>
          <p:nvPr/>
        </p:nvSpPr>
        <p:spPr>
          <a:xfrm>
            <a:off x="1650839" y="1139352"/>
            <a:ext cx="143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Oswald" panose="02000503000000000000" pitchFamily="2" charset="0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D4DBBE-89AF-4A7A-8A26-8A180C39AE2C}"/>
              </a:ext>
            </a:extLst>
          </p:cNvPr>
          <p:cNvSpPr txBox="1"/>
          <p:nvPr/>
        </p:nvSpPr>
        <p:spPr>
          <a:xfrm>
            <a:off x="1650839" y="1436567"/>
            <a:ext cx="27432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191301-D606-406B-A6F8-E5C569A39668}"/>
              </a:ext>
            </a:extLst>
          </p:cNvPr>
          <p:cNvSpPr txBox="1"/>
          <p:nvPr/>
        </p:nvSpPr>
        <p:spPr>
          <a:xfrm>
            <a:off x="7984454" y="1203996"/>
            <a:ext cx="25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CF62"/>
                </a:solidFill>
                <a:latin typeface="Oswald" panose="02000503000000000000" pitchFamily="2" charset="0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8783DD-9F13-433F-B331-143EF37E78FF}"/>
              </a:ext>
            </a:extLst>
          </p:cNvPr>
          <p:cNvSpPr txBox="1"/>
          <p:nvPr/>
        </p:nvSpPr>
        <p:spPr>
          <a:xfrm>
            <a:off x="7984454" y="1501211"/>
            <a:ext cx="27432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A83743-E729-4268-94C1-56216C42E51A}"/>
              </a:ext>
            </a:extLst>
          </p:cNvPr>
          <p:cNvSpPr txBox="1"/>
          <p:nvPr/>
        </p:nvSpPr>
        <p:spPr>
          <a:xfrm>
            <a:off x="9474520" y="2884184"/>
            <a:ext cx="25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30127"/>
                </a:solidFill>
                <a:latin typeface="Oswald" panose="02000503000000000000" pitchFamily="2" charset="0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A2DB22-CAF8-4126-B91D-961E66DE2553}"/>
              </a:ext>
            </a:extLst>
          </p:cNvPr>
          <p:cNvSpPr txBox="1"/>
          <p:nvPr/>
        </p:nvSpPr>
        <p:spPr>
          <a:xfrm>
            <a:off x="9474520" y="3181399"/>
            <a:ext cx="27432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9BD56D-AB3C-4C4C-990A-C9B042E7D87D}"/>
              </a:ext>
            </a:extLst>
          </p:cNvPr>
          <p:cNvSpPr txBox="1"/>
          <p:nvPr/>
        </p:nvSpPr>
        <p:spPr>
          <a:xfrm>
            <a:off x="0" y="59656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BUSINESS HEADLINE</a:t>
            </a:r>
          </a:p>
        </p:txBody>
      </p:sp>
    </p:spTree>
    <p:extLst>
      <p:ext uri="{BB962C8B-B14F-4D97-AF65-F5344CB8AC3E}">
        <p14:creationId xmlns:p14="http://schemas.microsoft.com/office/powerpoint/2010/main" val="21485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5A37FA-0944-4B45-AC46-2C165908DC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6601" y="516856"/>
            <a:ext cx="4778798" cy="476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002E0-5C1C-4BD4-ADD6-44C0AA6BD193}"/>
              </a:ext>
            </a:extLst>
          </p:cNvPr>
          <p:cNvSpPr txBox="1"/>
          <p:nvPr/>
        </p:nvSpPr>
        <p:spPr>
          <a:xfrm>
            <a:off x="2941202" y="5485054"/>
            <a:ext cx="630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Creative Working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3E59D-D0DE-4D8F-86EA-9F7E7D30D60D}"/>
              </a:ext>
            </a:extLst>
          </p:cNvPr>
          <p:cNvSpPr txBox="1"/>
          <p:nvPr/>
        </p:nvSpPr>
        <p:spPr>
          <a:xfrm>
            <a:off x="4037428" y="6085219"/>
            <a:ext cx="399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| COMMENT | SUBSCRIBE</a:t>
            </a:r>
          </a:p>
        </p:txBody>
      </p:sp>
    </p:spTree>
    <p:extLst>
      <p:ext uri="{BB962C8B-B14F-4D97-AF65-F5344CB8AC3E}">
        <p14:creationId xmlns:p14="http://schemas.microsoft.com/office/powerpoint/2010/main" val="237538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846620-F3F7-44C4-9D74-416E35E911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8485" y="137007"/>
            <a:ext cx="1180149" cy="1177518"/>
          </a:xfrm>
          <a:prstGeom prst="rect">
            <a:avLst/>
          </a:prstGeom>
        </p:spPr>
      </p:pic>
      <p:pic>
        <p:nvPicPr>
          <p:cNvPr id="7" name="Picture 6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424753-BB3F-43AE-B2FB-6CDCAF8E48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04" y="2282848"/>
            <a:ext cx="4280354" cy="15886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931120-653F-496F-B5A0-E5278A6B3084}"/>
              </a:ext>
            </a:extLst>
          </p:cNvPr>
          <p:cNvSpPr/>
          <p:nvPr/>
        </p:nvSpPr>
        <p:spPr>
          <a:xfrm>
            <a:off x="6928072" y="760543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better working world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3EE7-B941-4E32-B049-F64018053682}"/>
              </a:ext>
            </a:extLst>
          </p:cNvPr>
          <p:cNvSpPr txBox="1"/>
          <p:nvPr/>
        </p:nvSpPr>
        <p:spPr>
          <a:xfrm>
            <a:off x="2263112" y="271852"/>
            <a:ext cx="859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POWERPOINT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91CD3-1761-499B-88AE-1D72AC94E3DD}"/>
              </a:ext>
            </a:extLst>
          </p:cNvPr>
          <p:cNvSpPr/>
          <p:nvPr/>
        </p:nvSpPr>
        <p:spPr>
          <a:xfrm>
            <a:off x="0" y="1424092"/>
            <a:ext cx="1219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FE6E64-934C-4BEA-8503-EC01A4DFAB99}"/>
              </a:ext>
            </a:extLst>
          </p:cNvPr>
          <p:cNvGrpSpPr/>
          <p:nvPr/>
        </p:nvGrpSpPr>
        <p:grpSpPr>
          <a:xfrm>
            <a:off x="0" y="4684542"/>
            <a:ext cx="12192000" cy="2173458"/>
            <a:chOff x="0" y="4684542"/>
            <a:chExt cx="12192000" cy="21734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44998-8A8A-48B3-A6F5-11819C186213}"/>
                </a:ext>
              </a:extLst>
            </p:cNvPr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731BAD08-FA75-4554-8A30-421B17CEF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3259" b="31622"/>
            <a:stretch/>
          </p:blipFill>
          <p:spPr>
            <a:xfrm>
              <a:off x="2567008" y="5540517"/>
              <a:ext cx="3373998" cy="1184916"/>
            </a:xfrm>
            <a:prstGeom prst="rect">
              <a:avLst/>
            </a:prstGeom>
          </p:spPr>
        </p:pic>
        <p:pic>
          <p:nvPicPr>
            <p:cNvPr id="13" name="Picture 12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91D44F4-58BE-4505-A83F-FE170DB6B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140" b="31257"/>
            <a:stretch/>
          </p:blipFill>
          <p:spPr>
            <a:xfrm>
              <a:off x="6377605" y="5714202"/>
              <a:ext cx="2876723" cy="9666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D2A9D-E22B-451E-9408-B6EC92AEA835}"/>
                </a:ext>
              </a:extLst>
            </p:cNvPr>
            <p:cNvSpPr txBox="1"/>
            <p:nvPr/>
          </p:nvSpPr>
          <p:spPr>
            <a:xfrm>
              <a:off x="0" y="4684542"/>
              <a:ext cx="12192000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swald" panose="02000503000000000000" pitchFamily="2" charset="0"/>
                  <a:ea typeface="+mn-ea"/>
                  <a:cs typeface="+mn-cs"/>
                </a:rPr>
                <a:t>KINDLY DONATE THROUGH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D87C5C1-ACBD-4C1B-AE96-AA7A9D1C9F63}"/>
                </a:ext>
              </a:extLst>
            </p:cNvPr>
            <p:cNvSpPr/>
            <p:nvPr/>
          </p:nvSpPr>
          <p:spPr>
            <a:xfrm flipV="1">
              <a:off x="5755906" y="5027917"/>
              <a:ext cx="680188" cy="38003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9AD60967-C6EE-47D8-85DB-19ADFDD9E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1989" y="2282848"/>
            <a:ext cx="1212166" cy="12121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3EEF84-9EE1-4125-BE60-10B8C2C18121}"/>
              </a:ext>
            </a:extLst>
          </p:cNvPr>
          <p:cNvSpPr txBox="1"/>
          <p:nvPr/>
        </p:nvSpPr>
        <p:spPr>
          <a:xfrm>
            <a:off x="9321721" y="2659884"/>
            <a:ext cx="206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SHARE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80CC6B-5A4C-4F6C-AE7A-35085986748B}"/>
              </a:ext>
            </a:extLst>
          </p:cNvPr>
          <p:cNvSpPr/>
          <p:nvPr/>
        </p:nvSpPr>
        <p:spPr>
          <a:xfrm>
            <a:off x="1403717" y="3851190"/>
            <a:ext cx="1070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96C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this link to join my TELEGRAM group: https://t.me/power_university</a:t>
            </a:r>
          </a:p>
        </p:txBody>
      </p:sp>
      <p:pic>
        <p:nvPicPr>
          <p:cNvPr id="1026" name="Picture 2" descr="Telegram Logo transparent PNG - StickPNG">
            <a:extLst>
              <a:ext uri="{FF2B5EF4-FFF2-40B4-BE49-F238E27FC236}">
                <a16:creationId xmlns:a16="http://schemas.microsoft.com/office/drawing/2014/main" id="{1075DCA6-516E-492E-98D8-DA965B66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697" y="3534252"/>
            <a:ext cx="966636" cy="96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48000">
              <a:srgbClr val="F3F3F3"/>
            </a:gs>
            <a:gs pos="76000">
              <a:srgbClr val="E1E1E1"/>
            </a:gs>
            <a:gs pos="100000">
              <a:srgbClr val="B6B6B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61789646-2DE7-499F-87D9-EC3F86D90778}"/>
              </a:ext>
            </a:extLst>
          </p:cNvPr>
          <p:cNvSpPr/>
          <p:nvPr/>
        </p:nvSpPr>
        <p:spPr>
          <a:xfrm flipV="1">
            <a:off x="4360453" y="5181599"/>
            <a:ext cx="4004630" cy="699691"/>
          </a:xfrm>
          <a:prstGeom prst="ellipse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2B79DB4-DFD9-4A12-95A0-BFDFA2078390}"/>
              </a:ext>
            </a:extLst>
          </p:cNvPr>
          <p:cNvSpPr/>
          <p:nvPr/>
        </p:nvSpPr>
        <p:spPr>
          <a:xfrm>
            <a:off x="5964980" y="2456542"/>
            <a:ext cx="3011714" cy="1400629"/>
          </a:xfrm>
          <a:prstGeom prst="diamond">
            <a:avLst/>
          </a:prstGeom>
          <a:solidFill>
            <a:srgbClr val="01CF62"/>
          </a:solidFill>
          <a:ln>
            <a:noFill/>
          </a:ln>
          <a:scene3d>
            <a:camera prst="perspectiveRelaxedModerately"/>
            <a:lightRig rig="threePt" dir="t"/>
          </a:scene3d>
          <a:sp3d extrusionH="2667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1186BA-1088-4535-88AA-DBC50FAD731F}"/>
              </a:ext>
            </a:extLst>
          </p:cNvPr>
          <p:cNvSpPr/>
          <p:nvPr/>
        </p:nvSpPr>
        <p:spPr>
          <a:xfrm>
            <a:off x="3602166" y="2423885"/>
            <a:ext cx="3011714" cy="1400629"/>
          </a:xfrm>
          <a:prstGeom prst="diamond">
            <a:avLst/>
          </a:prstGeom>
          <a:solidFill>
            <a:srgbClr val="CAB80C"/>
          </a:solidFill>
          <a:ln>
            <a:noFill/>
          </a:ln>
          <a:scene3d>
            <a:camera prst="perspectiveRelaxedModerately"/>
            <a:lightRig rig="threePt" dir="t"/>
          </a:scene3d>
          <a:sp3d extrusionH="2667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4452D4B-ADC4-43E7-AD6D-28FD493F5C20}"/>
              </a:ext>
            </a:extLst>
          </p:cNvPr>
          <p:cNvSpPr/>
          <p:nvPr/>
        </p:nvSpPr>
        <p:spPr>
          <a:xfrm>
            <a:off x="2745209" y="3313498"/>
            <a:ext cx="3583019" cy="1868101"/>
          </a:xfrm>
          <a:prstGeom prst="diamond">
            <a:avLst/>
          </a:prstGeom>
          <a:solidFill>
            <a:srgbClr val="029EED"/>
          </a:solidFill>
          <a:ln>
            <a:noFill/>
          </a:ln>
          <a:scene3d>
            <a:camera prst="perspectiveRelaxedModerately"/>
            <a:lightRig rig="threePt" dir="t"/>
          </a:scene3d>
          <a:sp3d extrusionH="2667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35BCFA07-2EA2-4D34-BE5E-8B8D67E68E75}"/>
              </a:ext>
            </a:extLst>
          </p:cNvPr>
          <p:cNvSpPr/>
          <p:nvPr/>
        </p:nvSpPr>
        <p:spPr>
          <a:xfrm>
            <a:off x="6328228" y="3313498"/>
            <a:ext cx="3583019" cy="1868101"/>
          </a:xfrm>
          <a:prstGeom prst="diamond">
            <a:avLst/>
          </a:prstGeom>
          <a:solidFill>
            <a:srgbClr val="E30127"/>
          </a:solidFill>
          <a:ln>
            <a:noFill/>
          </a:ln>
          <a:scene3d>
            <a:camera prst="perspectiveRelaxedModerately"/>
            <a:lightRig rig="threePt" dir="t"/>
          </a:scene3d>
          <a:sp3d extrusionH="2667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9AFF4F-34F5-4B18-9AE7-90E12619B8C9}"/>
              </a:ext>
            </a:extLst>
          </p:cNvPr>
          <p:cNvSpPr/>
          <p:nvPr/>
        </p:nvSpPr>
        <p:spPr>
          <a:xfrm>
            <a:off x="4566137" y="3071584"/>
            <a:ext cx="3373568" cy="1128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7E23BD-BA8C-41E5-B324-76EB4F5DF26B}"/>
              </a:ext>
            </a:extLst>
          </p:cNvPr>
          <p:cNvSpPr/>
          <p:nvPr/>
        </p:nvSpPr>
        <p:spPr>
          <a:xfrm flipV="1">
            <a:off x="2941739" y="4092121"/>
            <a:ext cx="1654628" cy="59871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9B6717-A3AB-484F-95DE-45C4DDBFC14F}"/>
              </a:ext>
            </a:extLst>
          </p:cNvPr>
          <p:cNvSpPr/>
          <p:nvPr/>
        </p:nvSpPr>
        <p:spPr>
          <a:xfrm flipV="1">
            <a:off x="4052333" y="2749245"/>
            <a:ext cx="1654628" cy="59871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97A783-FC6C-44E9-8E80-B6CBD19CC461}"/>
              </a:ext>
            </a:extLst>
          </p:cNvPr>
          <p:cNvSpPr/>
          <p:nvPr/>
        </p:nvSpPr>
        <p:spPr>
          <a:xfrm flipV="1">
            <a:off x="6871899" y="2814866"/>
            <a:ext cx="1654628" cy="59871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E2D817-452A-4B90-8B08-2E8BF7B0B182}"/>
              </a:ext>
            </a:extLst>
          </p:cNvPr>
          <p:cNvSpPr/>
          <p:nvPr/>
        </p:nvSpPr>
        <p:spPr>
          <a:xfrm flipV="1">
            <a:off x="7877240" y="4078219"/>
            <a:ext cx="1654628" cy="598713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D3D644-64F5-49FC-B8AB-ADB8A4B3CFCB}"/>
              </a:ext>
            </a:extLst>
          </p:cNvPr>
          <p:cNvGrpSpPr/>
          <p:nvPr/>
        </p:nvGrpSpPr>
        <p:grpSpPr>
          <a:xfrm>
            <a:off x="3373677" y="3699942"/>
            <a:ext cx="862594" cy="798286"/>
            <a:chOff x="3373677" y="3699942"/>
            <a:chExt cx="862594" cy="79828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9C05F7-02BF-489F-80EE-3E918A9584A0}"/>
                </a:ext>
              </a:extLst>
            </p:cNvPr>
            <p:cNvSpPr/>
            <p:nvPr/>
          </p:nvSpPr>
          <p:spPr>
            <a:xfrm>
              <a:off x="3392881" y="3699942"/>
              <a:ext cx="798286" cy="798286"/>
            </a:xfrm>
            <a:prstGeom prst="ellipse">
              <a:avLst/>
            </a:prstGeom>
            <a:solidFill>
              <a:srgbClr val="029E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40DE63-A49C-425C-AF96-3A86E7D767E6}"/>
                </a:ext>
              </a:extLst>
            </p:cNvPr>
            <p:cNvSpPr txBox="1"/>
            <p:nvPr/>
          </p:nvSpPr>
          <p:spPr>
            <a:xfrm>
              <a:off x="3373677" y="3745142"/>
              <a:ext cx="862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A33497-7189-473F-87F3-830922517CCC}"/>
              </a:ext>
            </a:extLst>
          </p:cNvPr>
          <p:cNvGrpSpPr/>
          <p:nvPr/>
        </p:nvGrpSpPr>
        <p:grpSpPr>
          <a:xfrm>
            <a:off x="4513664" y="2358570"/>
            <a:ext cx="862594" cy="798286"/>
            <a:chOff x="4513664" y="2358570"/>
            <a:chExt cx="862594" cy="79828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49B657-0F4E-4EE4-915D-DFB4E270A24A}"/>
                </a:ext>
              </a:extLst>
            </p:cNvPr>
            <p:cNvSpPr/>
            <p:nvPr/>
          </p:nvSpPr>
          <p:spPr>
            <a:xfrm>
              <a:off x="4528848" y="2358570"/>
              <a:ext cx="798286" cy="7982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C5D769-930C-45CD-A15C-FE81F26D326D}"/>
                </a:ext>
              </a:extLst>
            </p:cNvPr>
            <p:cNvSpPr txBox="1"/>
            <p:nvPr/>
          </p:nvSpPr>
          <p:spPr>
            <a:xfrm>
              <a:off x="4513664" y="2416313"/>
              <a:ext cx="862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W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754D1E-9468-4FE1-B786-047CCB10ED46}"/>
              </a:ext>
            </a:extLst>
          </p:cNvPr>
          <p:cNvGrpSpPr/>
          <p:nvPr/>
        </p:nvGrpSpPr>
        <p:grpSpPr>
          <a:xfrm>
            <a:off x="7283158" y="2423885"/>
            <a:ext cx="862594" cy="798286"/>
            <a:chOff x="7283158" y="2423885"/>
            <a:chExt cx="862594" cy="798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627AC1-B1CF-4ED3-8193-D5C88B6ED807}"/>
                </a:ext>
              </a:extLst>
            </p:cNvPr>
            <p:cNvSpPr/>
            <p:nvPr/>
          </p:nvSpPr>
          <p:spPr>
            <a:xfrm>
              <a:off x="7321451" y="2423885"/>
              <a:ext cx="798286" cy="798286"/>
            </a:xfrm>
            <a:prstGeom prst="ellipse">
              <a:avLst/>
            </a:prstGeom>
            <a:solidFill>
              <a:srgbClr val="01C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CECA64-5036-4AC2-8027-7CFFF2C72C13}"/>
                </a:ext>
              </a:extLst>
            </p:cNvPr>
            <p:cNvSpPr txBox="1"/>
            <p:nvPr/>
          </p:nvSpPr>
          <p:spPr>
            <a:xfrm>
              <a:off x="7283158" y="2471967"/>
              <a:ext cx="862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3ADF60-8E42-4664-ACDB-6070D0C5555E}"/>
              </a:ext>
            </a:extLst>
          </p:cNvPr>
          <p:cNvGrpSpPr/>
          <p:nvPr/>
        </p:nvGrpSpPr>
        <p:grpSpPr>
          <a:xfrm>
            <a:off x="8336055" y="3699942"/>
            <a:ext cx="862594" cy="798286"/>
            <a:chOff x="8336055" y="3699942"/>
            <a:chExt cx="862594" cy="798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125F0F-9FBD-462A-AAA8-FB03DFDD296D}"/>
                </a:ext>
              </a:extLst>
            </p:cNvPr>
            <p:cNvSpPr/>
            <p:nvPr/>
          </p:nvSpPr>
          <p:spPr>
            <a:xfrm>
              <a:off x="8351798" y="3699942"/>
              <a:ext cx="798286" cy="798286"/>
            </a:xfrm>
            <a:prstGeom prst="ellipse">
              <a:avLst/>
            </a:prstGeom>
            <a:solidFill>
              <a:srgbClr val="E30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52C7F6-4164-46B9-97B6-F67C314B3F8E}"/>
                </a:ext>
              </a:extLst>
            </p:cNvPr>
            <p:cNvSpPr txBox="1"/>
            <p:nvPr/>
          </p:nvSpPr>
          <p:spPr>
            <a:xfrm>
              <a:off x="8336055" y="3759952"/>
              <a:ext cx="862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6516D3F-DAE0-4BFD-AA43-48626FCF7BA5}"/>
              </a:ext>
            </a:extLst>
          </p:cNvPr>
          <p:cNvSpPr txBox="1"/>
          <p:nvPr/>
        </p:nvSpPr>
        <p:spPr>
          <a:xfrm>
            <a:off x="5443642" y="3258012"/>
            <a:ext cx="187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</a:rPr>
              <a:t>SWOT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571A9A-9475-4CC8-8369-4A65F2DBEC4C}"/>
              </a:ext>
            </a:extLst>
          </p:cNvPr>
          <p:cNvGrpSpPr/>
          <p:nvPr/>
        </p:nvGrpSpPr>
        <p:grpSpPr>
          <a:xfrm>
            <a:off x="478885" y="2715078"/>
            <a:ext cx="2807787" cy="1443249"/>
            <a:chOff x="478885" y="2715078"/>
            <a:chExt cx="2807787" cy="14432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DB6945-654A-46D6-85B2-47164E154980}"/>
                </a:ext>
              </a:extLst>
            </p:cNvPr>
            <p:cNvSpPr txBox="1"/>
            <p:nvPr/>
          </p:nvSpPr>
          <p:spPr>
            <a:xfrm>
              <a:off x="478885" y="2715078"/>
              <a:ext cx="143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29EED"/>
                  </a:solidFill>
                  <a:latin typeface="Oswald" panose="02000503000000000000" pitchFamily="2" charset="0"/>
                </a:rPr>
                <a:t>STRENGTH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AFE72B-5FA6-48A9-A816-58C18D524705}"/>
                </a:ext>
              </a:extLst>
            </p:cNvPr>
            <p:cNvSpPr txBox="1"/>
            <p:nvPr/>
          </p:nvSpPr>
          <p:spPr>
            <a:xfrm>
              <a:off x="478885" y="3050331"/>
              <a:ext cx="28077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DC9AC7-8AAC-448F-9714-6908E297800D}"/>
              </a:ext>
            </a:extLst>
          </p:cNvPr>
          <p:cNvGrpSpPr/>
          <p:nvPr/>
        </p:nvGrpSpPr>
        <p:grpSpPr>
          <a:xfrm>
            <a:off x="2519347" y="965375"/>
            <a:ext cx="2807787" cy="1443249"/>
            <a:chOff x="2519347" y="965375"/>
            <a:chExt cx="2807787" cy="14432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7AC12A-6EC7-41D1-B024-B5FD8BB9D20A}"/>
                </a:ext>
              </a:extLst>
            </p:cNvPr>
            <p:cNvSpPr txBox="1"/>
            <p:nvPr/>
          </p:nvSpPr>
          <p:spPr>
            <a:xfrm>
              <a:off x="2519347" y="965375"/>
              <a:ext cx="143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AB80C"/>
                  </a:solidFill>
                  <a:latin typeface="Oswald" panose="02000503000000000000" pitchFamily="2" charset="0"/>
                </a:rPr>
                <a:t>WEAKNESS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704C52-7DC4-4BDF-BDA1-FF111F63DFBC}"/>
                </a:ext>
              </a:extLst>
            </p:cNvPr>
            <p:cNvSpPr txBox="1"/>
            <p:nvPr/>
          </p:nvSpPr>
          <p:spPr>
            <a:xfrm>
              <a:off x="2519347" y="1300628"/>
              <a:ext cx="28077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CA0F72-E194-4A89-9FA9-2A82FC2B7C7A}"/>
              </a:ext>
            </a:extLst>
          </p:cNvPr>
          <p:cNvGrpSpPr/>
          <p:nvPr/>
        </p:nvGrpSpPr>
        <p:grpSpPr>
          <a:xfrm>
            <a:off x="7776196" y="1044304"/>
            <a:ext cx="2807787" cy="1443249"/>
            <a:chOff x="7776196" y="1044304"/>
            <a:chExt cx="2807787" cy="14432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8CF1DD-1B4B-4181-9661-949241D3C91B}"/>
                </a:ext>
              </a:extLst>
            </p:cNvPr>
            <p:cNvSpPr txBox="1"/>
            <p:nvPr/>
          </p:nvSpPr>
          <p:spPr>
            <a:xfrm>
              <a:off x="7776196" y="1044304"/>
              <a:ext cx="213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Oswald" panose="02000503000000000000" pitchFamily="2" charset="0"/>
                </a:rPr>
                <a:t>OPPORTUNITIES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306435-9E14-4481-930F-D5D92271D0F0}"/>
                </a:ext>
              </a:extLst>
            </p:cNvPr>
            <p:cNvSpPr txBox="1"/>
            <p:nvPr/>
          </p:nvSpPr>
          <p:spPr>
            <a:xfrm>
              <a:off x="7776196" y="1379557"/>
              <a:ext cx="28077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57B1A8-7B52-4F62-B8D3-15128BC9CE00}"/>
              </a:ext>
            </a:extLst>
          </p:cNvPr>
          <p:cNvGrpSpPr/>
          <p:nvPr/>
        </p:nvGrpSpPr>
        <p:grpSpPr>
          <a:xfrm>
            <a:off x="9624642" y="2788946"/>
            <a:ext cx="2807787" cy="1443249"/>
            <a:chOff x="9624642" y="2788946"/>
            <a:chExt cx="2807787" cy="14432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A9A0BE-D005-4466-B783-003EDFC56E4C}"/>
                </a:ext>
              </a:extLst>
            </p:cNvPr>
            <p:cNvSpPr txBox="1"/>
            <p:nvPr/>
          </p:nvSpPr>
          <p:spPr>
            <a:xfrm>
              <a:off x="9624642" y="2788946"/>
              <a:ext cx="143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Oswald" panose="02000503000000000000" pitchFamily="2" charset="0"/>
                </a:rPr>
                <a:t>THREATS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702A26-ACE0-4581-8C31-FF293B3FFEDA}"/>
                </a:ext>
              </a:extLst>
            </p:cNvPr>
            <p:cNvSpPr txBox="1"/>
            <p:nvPr/>
          </p:nvSpPr>
          <p:spPr>
            <a:xfrm>
              <a:off x="9624642" y="3124199"/>
              <a:ext cx="28077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48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4" grpId="0" animBg="1"/>
      <p:bldP spid="8" grpId="0" animBg="1"/>
      <p:bldP spid="13" grpId="0" animBg="1"/>
      <p:bldP spid="14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48000">
              <a:srgbClr val="F3F3F3"/>
            </a:gs>
            <a:gs pos="76000">
              <a:srgbClr val="E1E1E1"/>
            </a:gs>
            <a:gs pos="100000">
              <a:srgbClr val="B6B6B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88680164-E970-4A48-83BD-EE6C0BB5791E}"/>
              </a:ext>
            </a:extLst>
          </p:cNvPr>
          <p:cNvSpPr/>
          <p:nvPr/>
        </p:nvSpPr>
        <p:spPr>
          <a:xfrm>
            <a:off x="5907437" y="2415772"/>
            <a:ext cx="3364364" cy="1590894"/>
          </a:xfrm>
          <a:prstGeom prst="diamond">
            <a:avLst/>
          </a:prstGeom>
          <a:solidFill>
            <a:srgbClr val="01CF62"/>
          </a:solidFill>
          <a:ln>
            <a:noFill/>
          </a:ln>
          <a:scene3d>
            <a:camera prst="perspectiveRelaxedModerately"/>
            <a:lightRig rig="threePt" dir="t"/>
          </a:scene3d>
          <a:sp3d extrusionH="342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9AD83D-225C-4F9D-BDD9-259CFA9E8173}"/>
              </a:ext>
            </a:extLst>
          </p:cNvPr>
          <p:cNvSpPr/>
          <p:nvPr/>
        </p:nvSpPr>
        <p:spPr>
          <a:xfrm>
            <a:off x="2929507" y="2421935"/>
            <a:ext cx="3364247" cy="1499244"/>
          </a:xfrm>
          <a:prstGeom prst="diamond">
            <a:avLst/>
          </a:prstGeom>
          <a:solidFill>
            <a:srgbClr val="F1DA0E"/>
          </a:solidFill>
          <a:ln>
            <a:noFill/>
          </a:ln>
          <a:scene3d>
            <a:camera prst="perspectiveRelaxedModerately"/>
            <a:lightRig rig="glow" dir="t"/>
          </a:scene3d>
          <a:sp3d extrusionH="342900"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1B1964C-257D-4FA8-82AE-CB7ED06CA863}"/>
              </a:ext>
            </a:extLst>
          </p:cNvPr>
          <p:cNvSpPr/>
          <p:nvPr/>
        </p:nvSpPr>
        <p:spPr>
          <a:xfrm>
            <a:off x="1498162" y="3429000"/>
            <a:ext cx="4495049" cy="2113057"/>
          </a:xfrm>
          <a:prstGeom prst="diamond">
            <a:avLst/>
          </a:prstGeom>
          <a:solidFill>
            <a:srgbClr val="029EED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9EF5B8B-6A80-4EBE-80D0-501158F681EB}"/>
              </a:ext>
            </a:extLst>
          </p:cNvPr>
          <p:cNvSpPr/>
          <p:nvPr/>
        </p:nvSpPr>
        <p:spPr>
          <a:xfrm>
            <a:off x="5993211" y="3429000"/>
            <a:ext cx="4495049" cy="2113057"/>
          </a:xfrm>
          <a:prstGeom prst="diamond">
            <a:avLst/>
          </a:prstGeom>
          <a:solidFill>
            <a:srgbClr val="E30127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73A45F-2AA1-40B2-A6AF-B00935AFF731}"/>
              </a:ext>
            </a:extLst>
          </p:cNvPr>
          <p:cNvSpPr/>
          <p:nvPr/>
        </p:nvSpPr>
        <p:spPr>
          <a:xfrm>
            <a:off x="3985564" y="3105258"/>
            <a:ext cx="3843746" cy="13337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DA7077-B06A-4FB5-8759-DDDB47F977FE}"/>
              </a:ext>
            </a:extLst>
          </p:cNvPr>
          <p:cNvSpPr/>
          <p:nvPr/>
        </p:nvSpPr>
        <p:spPr>
          <a:xfrm>
            <a:off x="3079330" y="4774827"/>
            <a:ext cx="1221224" cy="205598"/>
          </a:xfrm>
          <a:prstGeom prst="ellipse">
            <a:avLst/>
          </a:prstGeom>
          <a:solidFill>
            <a:schemeClr val="tx1">
              <a:alpha val="59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EC266C-FE27-482A-810A-50FEBECC0385}"/>
              </a:ext>
            </a:extLst>
          </p:cNvPr>
          <p:cNvSpPr/>
          <p:nvPr/>
        </p:nvSpPr>
        <p:spPr>
          <a:xfrm>
            <a:off x="3229153" y="3862401"/>
            <a:ext cx="921578" cy="921578"/>
          </a:xfrm>
          <a:prstGeom prst="ellipse">
            <a:avLst/>
          </a:prstGeom>
          <a:solidFill>
            <a:srgbClr val="029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3A6A82-049F-44CC-BEC8-99D54360FE19}"/>
              </a:ext>
            </a:extLst>
          </p:cNvPr>
          <p:cNvSpPr/>
          <p:nvPr/>
        </p:nvSpPr>
        <p:spPr>
          <a:xfrm>
            <a:off x="3854334" y="2995263"/>
            <a:ext cx="1221224" cy="205598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B571C1-6F02-4FE2-B637-5324B680E723}"/>
              </a:ext>
            </a:extLst>
          </p:cNvPr>
          <p:cNvSpPr/>
          <p:nvPr/>
        </p:nvSpPr>
        <p:spPr>
          <a:xfrm>
            <a:off x="4004157" y="2082837"/>
            <a:ext cx="921578" cy="9215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1C0871-4213-4323-A83B-7598AC2BC0C2}"/>
              </a:ext>
            </a:extLst>
          </p:cNvPr>
          <p:cNvSpPr/>
          <p:nvPr/>
        </p:nvSpPr>
        <p:spPr>
          <a:xfrm>
            <a:off x="6907732" y="2995263"/>
            <a:ext cx="1221224" cy="205598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518884-7CB4-438E-83E7-B09C733EC444}"/>
              </a:ext>
            </a:extLst>
          </p:cNvPr>
          <p:cNvSpPr/>
          <p:nvPr/>
        </p:nvSpPr>
        <p:spPr>
          <a:xfrm>
            <a:off x="7057555" y="2082837"/>
            <a:ext cx="921578" cy="921578"/>
          </a:xfrm>
          <a:prstGeom prst="ellipse">
            <a:avLst/>
          </a:prstGeom>
          <a:solidFill>
            <a:srgbClr val="01C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58EF0D-F4FE-4641-AC6C-10F4C709A776}"/>
              </a:ext>
            </a:extLst>
          </p:cNvPr>
          <p:cNvSpPr/>
          <p:nvPr/>
        </p:nvSpPr>
        <p:spPr>
          <a:xfrm>
            <a:off x="7739611" y="4699309"/>
            <a:ext cx="1221224" cy="205598"/>
          </a:xfrm>
          <a:prstGeom prst="ellipse">
            <a:avLst/>
          </a:prstGeom>
          <a:solidFill>
            <a:schemeClr val="tx1">
              <a:alpha val="59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EB2133-FC31-41C4-A34E-B151A11C101C}"/>
              </a:ext>
            </a:extLst>
          </p:cNvPr>
          <p:cNvSpPr/>
          <p:nvPr/>
        </p:nvSpPr>
        <p:spPr>
          <a:xfrm>
            <a:off x="7889434" y="3786883"/>
            <a:ext cx="921578" cy="921578"/>
          </a:xfrm>
          <a:prstGeom prst="ellipse">
            <a:avLst/>
          </a:prstGeom>
          <a:solidFill>
            <a:srgbClr val="E30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33B93-9828-4619-941B-C283915A2028}"/>
              </a:ext>
            </a:extLst>
          </p:cNvPr>
          <p:cNvSpPr txBox="1"/>
          <p:nvPr/>
        </p:nvSpPr>
        <p:spPr>
          <a:xfrm>
            <a:off x="3229153" y="3991423"/>
            <a:ext cx="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62EB8-F052-45EA-A40C-9B8C5FDC06A4}"/>
              </a:ext>
            </a:extLst>
          </p:cNvPr>
          <p:cNvSpPr txBox="1"/>
          <p:nvPr/>
        </p:nvSpPr>
        <p:spPr>
          <a:xfrm>
            <a:off x="4004157" y="2214496"/>
            <a:ext cx="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23A95-F721-4F50-9465-B45EDE8AF5B9}"/>
              </a:ext>
            </a:extLst>
          </p:cNvPr>
          <p:cNvSpPr txBox="1"/>
          <p:nvPr/>
        </p:nvSpPr>
        <p:spPr>
          <a:xfrm>
            <a:off x="7057555" y="2176298"/>
            <a:ext cx="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03848-D37C-4638-AE00-A5BA728C0E94}"/>
              </a:ext>
            </a:extLst>
          </p:cNvPr>
          <p:cNvSpPr txBox="1"/>
          <p:nvPr/>
        </p:nvSpPr>
        <p:spPr>
          <a:xfrm>
            <a:off x="7889434" y="3904410"/>
            <a:ext cx="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529C40-5E3E-455A-8DC7-447C488C4EB4}"/>
              </a:ext>
            </a:extLst>
          </p:cNvPr>
          <p:cNvSpPr txBox="1"/>
          <p:nvPr/>
        </p:nvSpPr>
        <p:spPr>
          <a:xfrm>
            <a:off x="4906496" y="3325282"/>
            <a:ext cx="234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60007" dist="215900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</a:rPr>
              <a:t>SWOT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632908-DF5D-41BD-895B-04FF07115E5B}"/>
              </a:ext>
            </a:extLst>
          </p:cNvPr>
          <p:cNvSpPr/>
          <p:nvPr/>
        </p:nvSpPr>
        <p:spPr>
          <a:xfrm>
            <a:off x="2929507" y="5659584"/>
            <a:ext cx="6040071" cy="784045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DF402-AAE9-45C5-83D7-4241E80F350F}"/>
              </a:ext>
            </a:extLst>
          </p:cNvPr>
          <p:cNvSpPr txBox="1"/>
          <p:nvPr/>
        </p:nvSpPr>
        <p:spPr>
          <a:xfrm>
            <a:off x="5335979" y="3918723"/>
            <a:ext cx="13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8646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512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Century Gothic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12</cp:revision>
  <dcterms:created xsi:type="dcterms:W3CDTF">2021-01-21T07:19:16Z</dcterms:created>
  <dcterms:modified xsi:type="dcterms:W3CDTF">2021-01-21T09:25:32Z</dcterms:modified>
</cp:coreProperties>
</file>