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345"/>
    <a:srgbClr val="E5D943"/>
    <a:srgbClr val="E3D62F"/>
    <a:srgbClr val="6C4EA9"/>
    <a:srgbClr val="A3A3A3"/>
    <a:srgbClr val="535353"/>
    <a:srgbClr val="6D6D6D"/>
    <a:srgbClr val="7C7C7C"/>
    <a:srgbClr val="A0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0000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5EF8AD-069E-48E6-84A5-52744CD3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22E0CF-54AE-4BE8-93EC-36174B34F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EABB-8A6D-498A-BCCD-5EB16B720AA8}" type="datetime1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63377-AB24-48A1-B3DD-6EAB06FBF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EA53E-52D8-4963-820E-59EE93EFB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27E1-2A9C-4FB2-9520-A4FF363B3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56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4B92B6-9660-45E0-881F-6045EB3955E3}" type="datetime1">
              <a:rPr lang="pt-BR" noProof="0" smtClean="0"/>
              <a:t>14/08/2023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051E4D-7E57-413A-8720-4F166BDFA2F0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719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Editar estilos de texto Mestre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Editar estilos de texto Mestre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orma Livre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orma Livre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orma Livre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8" name="Forma Livre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Forma Livre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0" name="Forma Livre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guilherme-passos-645b0924b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guilhermeapasso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9477831-D77D-4D49-A376-A47F60DC550D}"/>
              </a:ext>
            </a:extLst>
          </p:cNvPr>
          <p:cNvSpPr/>
          <p:nvPr/>
        </p:nvSpPr>
        <p:spPr>
          <a:xfrm>
            <a:off x="379067" y="486707"/>
            <a:ext cx="4639456" cy="109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ítulo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87" y="399537"/>
            <a:ext cx="4413016" cy="122759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Guilherme Passos</a:t>
            </a:r>
          </a:p>
        </p:txBody>
      </p:sp>
      <p:sp>
        <p:nvSpPr>
          <p:cNvPr id="167" name="Espaço Reservado para Texto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820727" cy="766516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Hard Skills</a:t>
            </a:r>
          </a:p>
        </p:txBody>
      </p:sp>
      <p:sp>
        <p:nvSpPr>
          <p:cNvPr id="152" name="Espaço Reservado para Texto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842301"/>
            <a:ext cx="1456267" cy="307777"/>
          </a:xfrm>
        </p:spPr>
        <p:txBody>
          <a:bodyPr rtlCol="0"/>
          <a:lstStyle/>
          <a:p>
            <a:pPr algn="ctr" rtl="0"/>
            <a:endParaRPr lang="pt-BR" dirty="0"/>
          </a:p>
        </p:txBody>
      </p:sp>
      <p:sp>
        <p:nvSpPr>
          <p:cNvPr id="155" name="Espaço Reservado para Texto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8523" y="3232063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Proficiência em Photoshop</a:t>
            </a:r>
          </a:p>
        </p:txBody>
      </p:sp>
      <p:sp>
        <p:nvSpPr>
          <p:cNvPr id="157" name="Espaço Reservado para Texto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7225" y="1987864"/>
            <a:ext cx="1456267" cy="307777"/>
          </a:xfrm>
        </p:spPr>
        <p:txBody>
          <a:bodyPr rtlCol="0"/>
          <a:lstStyle/>
          <a:p>
            <a:pPr algn="ctr" rtl="0"/>
            <a:r>
              <a:rPr lang="pt-BR" dirty="0"/>
              <a:t>Inglês Avançado</a:t>
            </a:r>
          </a:p>
        </p:txBody>
      </p:sp>
      <p:sp>
        <p:nvSpPr>
          <p:cNvPr id="159" name="Espaço Reservado para Texto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72614" y="1013336"/>
            <a:ext cx="1456267" cy="307777"/>
          </a:xfrm>
        </p:spPr>
        <p:txBody>
          <a:bodyPr rtlCol="0"/>
          <a:lstStyle/>
          <a:p>
            <a:pPr algn="ctr" rtl="0"/>
            <a:r>
              <a:rPr lang="pt-BR" dirty="0"/>
              <a:t>Edição de Vídeo</a:t>
            </a:r>
          </a:p>
        </p:txBody>
      </p:sp>
      <p:sp>
        <p:nvSpPr>
          <p:cNvPr id="161" name="Espaço Reservado para Texto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036058"/>
            <a:ext cx="1456267" cy="738664"/>
          </a:xfrm>
        </p:spPr>
        <p:txBody>
          <a:bodyPr rtlCol="0"/>
          <a:lstStyle/>
          <a:p>
            <a:pPr algn="ctr" rtl="0"/>
            <a:r>
              <a:rPr lang="pt-BR" dirty="0"/>
              <a:t>Treinamento de Inteligência Artificial</a:t>
            </a:r>
          </a:p>
        </p:txBody>
      </p:sp>
      <p:sp>
        <p:nvSpPr>
          <p:cNvPr id="163" name="Espaço Reservado para Texto 162">
            <a:extLst>
              <a:ext uri="{FF2B5EF4-FFF2-40B4-BE49-F238E27FC236}">
                <a16:creationId xmlns:a16="http://schemas.microsoft.com/office/drawing/2014/main" id="{B7AADBC1-2218-0B44-8A6C-00FC3A8714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72356" y="3427629"/>
            <a:ext cx="1456267" cy="523220"/>
          </a:xfrm>
        </p:spPr>
        <p:txBody>
          <a:bodyPr rtlCol="0"/>
          <a:lstStyle/>
          <a:p>
            <a:pPr algn="ctr" rtl="0"/>
            <a:r>
              <a:rPr lang="pt-BR" dirty="0"/>
              <a:t>Programação de Banco de dados</a:t>
            </a:r>
          </a:p>
        </p:txBody>
      </p:sp>
      <p:sp>
        <p:nvSpPr>
          <p:cNvPr id="165" name="Espaço Reservado para Texto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994701"/>
            <a:ext cx="1456267" cy="307777"/>
          </a:xfrm>
        </p:spPr>
        <p:txBody>
          <a:bodyPr rtlCol="0"/>
          <a:lstStyle/>
          <a:p>
            <a:pPr algn="ctr" rtl="0"/>
            <a:endParaRPr lang="pt-BR" dirty="0"/>
          </a:p>
        </p:txBody>
      </p:sp>
      <p:sp>
        <p:nvSpPr>
          <p:cNvPr id="153" name="Espaço Reservado para Texto 152">
            <a:extLst>
              <a:ext uri="{FF2B5EF4-FFF2-40B4-BE49-F238E27FC236}">
                <a16:creationId xmlns:a16="http://schemas.microsoft.com/office/drawing/2014/main" id="{3438E46A-B137-4243-AE7B-9C78EC9F8F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algn="ctr" rtl="0"/>
            <a:endParaRPr lang="pt-BR" dirty="0"/>
          </a:p>
        </p:txBody>
      </p:sp>
      <p:sp>
        <p:nvSpPr>
          <p:cNvPr id="166" name="Espaço Reservado para Texto 165">
            <a:extLst>
              <a:ext uri="{FF2B5EF4-FFF2-40B4-BE49-F238E27FC236}">
                <a16:creationId xmlns:a16="http://schemas.microsoft.com/office/drawing/2014/main" id="{13083421-0A97-E94A-A67B-E5204BA8B4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algn="ctr" rtl="0"/>
            <a:endParaRPr lang="pt-BR" dirty="0"/>
          </a:p>
        </p:txBody>
      </p:sp>
      <p:grpSp>
        <p:nvGrpSpPr>
          <p:cNvPr id="120" name="Grupo 68" title="ícone de marca de seleção">
            <a:extLst>
              <a:ext uri="{FF2B5EF4-FFF2-40B4-BE49-F238E27FC236}">
                <a16:creationId xmlns:a16="http://schemas.microsoft.com/office/drawing/2014/main" id="{24D6EF27-5F27-E440-A018-33287323D7A2}"/>
              </a:ext>
            </a:extLst>
          </p:cNvPr>
          <p:cNvGrpSpPr>
            <a:grpSpLocks/>
          </p:cNvGrpSpPr>
          <p:nvPr/>
        </p:nvGrpSpPr>
        <p:grpSpPr bwMode="auto">
          <a:xfrm>
            <a:off x="8343354" y="1681512"/>
            <a:ext cx="404813" cy="406400"/>
            <a:chOff x="3761709" y="4826643"/>
            <a:chExt cx="405882" cy="405882"/>
          </a:xfrm>
        </p:grpSpPr>
        <p:sp>
          <p:nvSpPr>
            <p:cNvPr id="121" name="Forma Livre: Forma 16">
              <a:extLst>
                <a:ext uri="{FF2B5EF4-FFF2-40B4-BE49-F238E27FC236}">
                  <a16:creationId xmlns:a16="http://schemas.microsoft.com/office/drawing/2014/main" id="{32FAC53D-7E19-DF40-BDAF-020D7B9F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709" y="4826643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3909 w 405881"/>
                <a:gd name="T11" fmla="*/ 364926 h 405881"/>
                <a:gd name="T12" fmla="*/ 362712 w 405881"/>
                <a:gd name="T13" fmla="*/ 364926 h 405881"/>
                <a:gd name="T14" fmla="*/ 362712 w 405881"/>
                <a:gd name="T15" fmla="*/ 42433 h 405881"/>
                <a:gd name="T16" fmla="*/ 43909 w 405881"/>
                <a:gd name="T17" fmla="*/ 42433 h 405881"/>
                <a:gd name="T18" fmla="*/ 43909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2" name="Forma Livre: Forma 17">
              <a:extLst>
                <a:ext uri="{FF2B5EF4-FFF2-40B4-BE49-F238E27FC236}">
                  <a16:creationId xmlns:a16="http://schemas.microsoft.com/office/drawing/2014/main" id="{CBE42868-2427-E347-B3F9-0FCDB653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92" y="4919627"/>
              <a:ext cx="258288" cy="221390"/>
            </a:xfrm>
            <a:custGeom>
              <a:avLst/>
              <a:gdLst>
                <a:gd name="T0" fmla="*/ 75642 w 258288"/>
                <a:gd name="T1" fmla="*/ 215855 h 221390"/>
                <a:gd name="T2" fmla="*/ 5535 w 258288"/>
                <a:gd name="T3" fmla="*/ 145748 h 221390"/>
                <a:gd name="T4" fmla="*/ 33577 w 258288"/>
                <a:gd name="T5" fmla="*/ 117706 h 221390"/>
                <a:gd name="T6" fmla="*/ 75642 w 258288"/>
                <a:gd name="T7" fmla="*/ 159770 h 221390"/>
                <a:gd name="T8" fmla="*/ 229877 w 258288"/>
                <a:gd name="T9" fmla="*/ 5535 h 221390"/>
                <a:gd name="T10" fmla="*/ 257919 w 258288"/>
                <a:gd name="T11" fmla="*/ 33577 h 221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288" h="221390">
                  <a:moveTo>
                    <a:pt x="75642" y="215855"/>
                  </a:moveTo>
                  <a:lnTo>
                    <a:pt x="5535" y="145748"/>
                  </a:lnTo>
                  <a:lnTo>
                    <a:pt x="33577" y="117706"/>
                  </a:lnTo>
                  <a:lnTo>
                    <a:pt x="75642" y="159770"/>
                  </a:lnTo>
                  <a:lnTo>
                    <a:pt x="229877" y="5535"/>
                  </a:lnTo>
                  <a:lnTo>
                    <a:pt x="257919" y="33577"/>
                  </a:lnTo>
                  <a:lnTo>
                    <a:pt x="75642" y="215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24" name="Grupo 57" title="ícone do botão reproduzir">
            <a:extLst>
              <a:ext uri="{FF2B5EF4-FFF2-40B4-BE49-F238E27FC236}">
                <a16:creationId xmlns:a16="http://schemas.microsoft.com/office/drawing/2014/main" id="{47C37F79-C434-2441-9499-14DDA338ECAF}"/>
              </a:ext>
            </a:extLst>
          </p:cNvPr>
          <p:cNvGrpSpPr>
            <a:grpSpLocks/>
          </p:cNvGrpSpPr>
          <p:nvPr/>
        </p:nvGrpSpPr>
        <p:grpSpPr bwMode="auto">
          <a:xfrm>
            <a:off x="7497548" y="438042"/>
            <a:ext cx="406400" cy="404812"/>
            <a:chOff x="451190" y="2461460"/>
            <a:chExt cx="405882" cy="405882"/>
          </a:xfrm>
        </p:grpSpPr>
        <p:sp>
          <p:nvSpPr>
            <p:cNvPr id="125" name="Forma Livre: Forma 41">
              <a:extLst>
                <a:ext uri="{FF2B5EF4-FFF2-40B4-BE49-F238E27FC236}">
                  <a16:creationId xmlns:a16="http://schemas.microsoft.com/office/drawing/2014/main" id="{2D6AC127-61A9-5E41-A0D3-67B58537B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6" name="Forma Livre: Forma 42">
              <a:extLst>
                <a:ext uri="{FF2B5EF4-FFF2-40B4-BE49-F238E27FC236}">
                  <a16:creationId xmlns:a16="http://schemas.microsoft.com/office/drawing/2014/main" id="{DFE8303C-E538-6B45-B5B5-CEBE2575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27" name="Grupo 58" title="ícone de montanha">
            <a:extLst>
              <a:ext uri="{FF2B5EF4-FFF2-40B4-BE49-F238E27FC236}">
                <a16:creationId xmlns:a16="http://schemas.microsoft.com/office/drawing/2014/main" id="{3EA55F06-2A70-1842-8068-D67360D9DB96}"/>
              </a:ext>
            </a:extLst>
          </p:cNvPr>
          <p:cNvGrpSpPr>
            <a:grpSpLocks/>
          </p:cNvGrpSpPr>
          <p:nvPr/>
        </p:nvGrpSpPr>
        <p:grpSpPr bwMode="auto">
          <a:xfrm>
            <a:off x="5544250" y="2834108"/>
            <a:ext cx="404812" cy="404812"/>
            <a:chOff x="1483606" y="2439321"/>
            <a:chExt cx="405882" cy="405882"/>
          </a:xfrm>
        </p:grpSpPr>
        <p:sp>
          <p:nvSpPr>
            <p:cNvPr id="128" name="Forma Livre: Forma 43">
              <a:extLst>
                <a:ext uri="{FF2B5EF4-FFF2-40B4-BE49-F238E27FC236}">
                  <a16:creationId xmlns:a16="http://schemas.microsoft.com/office/drawing/2014/main" id="{F77FE989-4091-E946-9D5D-717ED77F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097" y="2620860"/>
              <a:ext cx="309946" cy="147593"/>
            </a:xfrm>
            <a:custGeom>
              <a:avLst/>
              <a:gdLst>
                <a:gd name="T0" fmla="*/ 305149 w 309946"/>
                <a:gd name="T1" fmla="*/ 148700 h 147593"/>
                <a:gd name="T2" fmla="*/ 5535 w 309946"/>
                <a:gd name="T3" fmla="*/ 148700 h 147593"/>
                <a:gd name="T4" fmla="*/ 116230 w 309946"/>
                <a:gd name="T5" fmla="*/ 42433 h 147593"/>
                <a:gd name="T6" fmla="*/ 130989 w 309946"/>
                <a:gd name="T7" fmla="*/ 54241 h 147593"/>
                <a:gd name="T8" fmla="*/ 175267 w 309946"/>
                <a:gd name="T9" fmla="*/ 5535 h 147593"/>
                <a:gd name="T10" fmla="*/ 305149 w 309946"/>
                <a:gd name="T11" fmla="*/ 148700 h 147593"/>
                <a:gd name="T12" fmla="*/ 97043 w 309946"/>
                <a:gd name="T13" fmla="*/ 111802 h 147593"/>
                <a:gd name="T14" fmla="*/ 221759 w 309946"/>
                <a:gd name="T15" fmla="*/ 111802 h 147593"/>
                <a:gd name="T16" fmla="*/ 175267 w 309946"/>
                <a:gd name="T17" fmla="*/ 60144 h 147593"/>
                <a:gd name="T18" fmla="*/ 134679 w 309946"/>
                <a:gd name="T19" fmla="*/ 104422 h 147593"/>
                <a:gd name="T20" fmla="*/ 118444 w 309946"/>
                <a:gd name="T21" fmla="*/ 91139 h 147593"/>
                <a:gd name="T22" fmla="*/ 97043 w 309946"/>
                <a:gd name="T23" fmla="*/ 111802 h 147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9946" h="147593">
                  <a:moveTo>
                    <a:pt x="305149" y="148700"/>
                  </a:moveTo>
                  <a:lnTo>
                    <a:pt x="5535" y="148700"/>
                  </a:lnTo>
                  <a:lnTo>
                    <a:pt x="116230" y="42433"/>
                  </a:lnTo>
                  <a:lnTo>
                    <a:pt x="130989" y="54241"/>
                  </a:lnTo>
                  <a:lnTo>
                    <a:pt x="175267" y="5535"/>
                  </a:lnTo>
                  <a:lnTo>
                    <a:pt x="305149" y="148700"/>
                  </a:lnTo>
                  <a:close/>
                  <a:moveTo>
                    <a:pt x="97043" y="111802"/>
                  </a:moveTo>
                  <a:lnTo>
                    <a:pt x="221759" y="111802"/>
                  </a:lnTo>
                  <a:lnTo>
                    <a:pt x="175267" y="60144"/>
                  </a:lnTo>
                  <a:lnTo>
                    <a:pt x="134679" y="104422"/>
                  </a:lnTo>
                  <a:lnTo>
                    <a:pt x="118444" y="91139"/>
                  </a:lnTo>
                  <a:lnTo>
                    <a:pt x="97043" y="111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9" name="Forma Livre: Forma 44">
              <a:extLst>
                <a:ext uri="{FF2B5EF4-FFF2-40B4-BE49-F238E27FC236}">
                  <a16:creationId xmlns:a16="http://schemas.microsoft.com/office/drawing/2014/main" id="{93027C3E-D1B6-0545-8D23-A4510EDD9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135" y="2541160"/>
              <a:ext cx="103315" cy="103315"/>
            </a:xfrm>
            <a:custGeom>
              <a:avLst/>
              <a:gdLst>
                <a:gd name="T0" fmla="*/ 52027 w 103315"/>
                <a:gd name="T1" fmla="*/ 42433 h 103315"/>
                <a:gd name="T2" fmla="*/ 61620 w 103315"/>
                <a:gd name="T3" fmla="*/ 52027 h 103315"/>
                <a:gd name="T4" fmla="*/ 52027 w 103315"/>
                <a:gd name="T5" fmla="*/ 61620 h 103315"/>
                <a:gd name="T6" fmla="*/ 42433 w 103315"/>
                <a:gd name="T7" fmla="*/ 52027 h 103315"/>
                <a:gd name="T8" fmla="*/ 52027 w 103315"/>
                <a:gd name="T9" fmla="*/ 42433 h 103315"/>
                <a:gd name="T10" fmla="*/ 52027 w 103315"/>
                <a:gd name="T11" fmla="*/ 5535 h 103315"/>
                <a:gd name="T12" fmla="*/ 5535 w 103315"/>
                <a:gd name="T13" fmla="*/ 52027 h 103315"/>
                <a:gd name="T14" fmla="*/ 52027 w 103315"/>
                <a:gd name="T15" fmla="*/ 98519 h 103315"/>
                <a:gd name="T16" fmla="*/ 98518 w 103315"/>
                <a:gd name="T17" fmla="*/ 52027 h 103315"/>
                <a:gd name="T18" fmla="*/ 52027 w 103315"/>
                <a:gd name="T19" fmla="*/ 5535 h 103315"/>
                <a:gd name="T20" fmla="*/ 52027 w 103315"/>
                <a:gd name="T21" fmla="*/ 5535 h 103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3315" h="103315">
                  <a:moveTo>
                    <a:pt x="52027" y="42433"/>
                  </a:moveTo>
                  <a:cubicBezTo>
                    <a:pt x="57192" y="42433"/>
                    <a:pt x="61620" y="46861"/>
                    <a:pt x="61620" y="52027"/>
                  </a:cubicBezTo>
                  <a:cubicBezTo>
                    <a:pt x="61620" y="57192"/>
                    <a:pt x="57192" y="61620"/>
                    <a:pt x="52027" y="61620"/>
                  </a:cubicBezTo>
                  <a:cubicBezTo>
                    <a:pt x="46861" y="61620"/>
                    <a:pt x="42433" y="57192"/>
                    <a:pt x="42433" y="52027"/>
                  </a:cubicBezTo>
                  <a:cubicBezTo>
                    <a:pt x="42433" y="46861"/>
                    <a:pt x="46861" y="42433"/>
                    <a:pt x="52027" y="42433"/>
                  </a:cubicBezTo>
                  <a:moveTo>
                    <a:pt x="52027" y="5535"/>
                  </a:moveTo>
                  <a:cubicBezTo>
                    <a:pt x="26198" y="5535"/>
                    <a:pt x="5535" y="26198"/>
                    <a:pt x="5535" y="52027"/>
                  </a:cubicBezTo>
                  <a:cubicBezTo>
                    <a:pt x="5535" y="77856"/>
                    <a:pt x="26198" y="98519"/>
                    <a:pt x="52027" y="98519"/>
                  </a:cubicBezTo>
                  <a:cubicBezTo>
                    <a:pt x="77855" y="98519"/>
                    <a:pt x="98518" y="77856"/>
                    <a:pt x="98518" y="52027"/>
                  </a:cubicBezTo>
                  <a:cubicBezTo>
                    <a:pt x="99257" y="26936"/>
                    <a:pt x="77855" y="5535"/>
                    <a:pt x="52027" y="55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0" name="Forma Livre: Forma 45">
              <a:extLst>
                <a:ext uri="{FF2B5EF4-FFF2-40B4-BE49-F238E27FC236}">
                  <a16:creationId xmlns:a16="http://schemas.microsoft.com/office/drawing/2014/main" id="{FB2304E9-4C9D-2747-AFEA-923D02856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606" y="2439321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4647 w 405881"/>
                <a:gd name="T11" fmla="*/ 364926 h 405881"/>
                <a:gd name="T12" fmla="*/ 363450 w 405881"/>
                <a:gd name="T13" fmla="*/ 364926 h 405881"/>
                <a:gd name="T14" fmla="*/ 363450 w 405881"/>
                <a:gd name="T15" fmla="*/ 42433 h 405881"/>
                <a:gd name="T16" fmla="*/ 44647 w 405881"/>
                <a:gd name="T17" fmla="*/ 42433 h 405881"/>
                <a:gd name="T18" fmla="*/ 44647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4647" y="364925"/>
                  </a:moveTo>
                  <a:lnTo>
                    <a:pt x="363449" y="364925"/>
                  </a:lnTo>
                  <a:lnTo>
                    <a:pt x="363449" y="42433"/>
                  </a:lnTo>
                  <a:lnTo>
                    <a:pt x="44647" y="42433"/>
                  </a:lnTo>
                  <a:lnTo>
                    <a:pt x="44647" y="3649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131" name="Forma Livre: Forma 22" title="ícone de estrela">
            <a:extLst>
              <a:ext uri="{FF2B5EF4-FFF2-40B4-BE49-F238E27FC236}">
                <a16:creationId xmlns:a16="http://schemas.microsoft.com/office/drawing/2014/main" id="{406BAEC9-2733-3E4F-B489-225B992D3EFD}"/>
              </a:ext>
            </a:extLst>
          </p:cNvPr>
          <p:cNvSpPr>
            <a:spLocks/>
          </p:cNvSpPr>
          <p:nvPr/>
        </p:nvSpPr>
        <p:spPr bwMode="auto">
          <a:xfrm>
            <a:off x="6298409" y="1389699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rtl="0"/>
            <a:endParaRPr lang="pt-BR" dirty="0"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A6F1787A-6BC0-4298-A3DA-2ECAE710E4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1" y="5890069"/>
            <a:ext cx="620688" cy="620688"/>
          </a:xfrm>
          <a:prstGeom prst="rect">
            <a:avLst/>
          </a:prstGeom>
        </p:spPr>
      </p:pic>
      <p:pic>
        <p:nvPicPr>
          <p:cNvPr id="5" name="Imagem 4">
            <a:hlinkClick r:id="rId5"/>
            <a:extLst>
              <a:ext uri="{FF2B5EF4-FFF2-40B4-BE49-F238E27FC236}">
                <a16:creationId xmlns:a16="http://schemas.microsoft.com/office/drawing/2014/main" id="{BF394CF5-1DAE-483C-B273-3DF36E026F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2" y="5170299"/>
            <a:ext cx="606802" cy="6068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329A98-5685-4C39-BB76-B423205805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41" y="2967580"/>
            <a:ext cx="494184" cy="4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3131142_TF01036601" id="{B79E2BE7-2F0A-46DB-A53B-4C5D673574E1}" vid="{DDE36F01-51D5-47DE-A99C-029A9A2B23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Diagrama de árvore com várias cores</Template>
  <TotalTime>0</TotalTime>
  <Words>22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Paralaxe</vt:lpstr>
      <vt:lpstr>Guilherme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2023-08-14T22:39:58Z</dcterms:created>
  <dcterms:modified xsi:type="dcterms:W3CDTF">2023-08-14T23:12:07Z</dcterms:modified>
  <cp:category/>
</cp:coreProperties>
</file>