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09" r:id="rId2"/>
    <p:sldId id="256" r:id="rId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3E054DF-358D-4B77-BAC5-39C756C81769}">
          <p14:sldIdLst>
            <p14:sldId id="309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9E345"/>
    <a:srgbClr val="E5D943"/>
    <a:srgbClr val="E3D62F"/>
    <a:srgbClr val="6C4EA9"/>
    <a:srgbClr val="A3A3A3"/>
    <a:srgbClr val="535353"/>
    <a:srgbClr val="6D6D6D"/>
    <a:srgbClr val="7C7C7C"/>
    <a:srgbClr val="A04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50000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C5EF8AD-069E-48E6-84A5-52744CD307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22E0CF-54AE-4BE8-93EC-36174B34F7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3EABB-8A6D-498A-BCCD-5EB16B720AA8}" type="datetime1">
              <a:rPr lang="pt-BR" smtClean="0"/>
              <a:t>14/08/2023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63377-AB24-48A1-B3DD-6EAB06FBF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EA53E-52D8-4963-820E-59EE93EFBA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627E1-2A9C-4FB2-9520-A4FF363B3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456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4B92B6-9660-45E0-881F-6045EB3955E3}" type="datetime1">
              <a:rPr lang="pt-BR" noProof="0" smtClean="0"/>
              <a:t>14/08/2023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051E4D-7E57-413A-8720-4F166BDFA2F0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1976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D051E4D-7E57-413A-8720-4F166BDFA2F0}" type="slidenum">
              <a:rPr lang="pt-BR" noProof="0" smtClean="0"/>
              <a:pPr rtl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6719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01EED-287D-B044-B13E-93334AB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7" y="262501"/>
            <a:ext cx="4413016" cy="1227598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>
              <a:defRPr lang="en-US" sz="4800">
                <a:latin typeface="+mj-lt"/>
                <a:ea typeface="+mn-ea"/>
                <a:cs typeface="+mn-cs"/>
              </a:defRPr>
            </a:lvl1pPr>
          </a:lstStyle>
          <a:p>
            <a:pPr marL="0" lvl="0" algn="l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54AD5E24-6241-E249-825D-7358AC3A2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6443664"/>
            <a:ext cx="5418667" cy="26193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100" dirty="0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0" lvl="0" rtl="0"/>
            <a:r>
              <a:rPr lang="pt-BR"/>
              <a:t>Editar estilos de texto Mestre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AD48FD26-8883-6644-B0FA-A6B92A90D7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0485" y="1660005"/>
            <a:ext cx="4413249" cy="381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15D7372-204D-244C-AE20-13C0C616913D}"/>
              </a:ext>
            </a:extLst>
          </p:cNvPr>
          <p:cNvGrpSpPr/>
          <p:nvPr userDrawn="1"/>
        </p:nvGrpSpPr>
        <p:grpSpPr>
          <a:xfrm>
            <a:off x="5486400" y="1899057"/>
            <a:ext cx="4005302" cy="3878149"/>
            <a:chOff x="2133600" y="914400"/>
            <a:chExt cx="4800600" cy="46482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F3A33D-4427-F740-882A-2287D2C2E03A}"/>
                </a:ext>
              </a:extLst>
            </p:cNvPr>
            <p:cNvSpPr/>
            <p:nvPr/>
          </p:nvSpPr>
          <p:spPr bwMode="auto">
            <a:xfrm>
              <a:off x="3733800" y="1600200"/>
              <a:ext cx="2133600" cy="2133600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152306-EB00-E241-B70A-4AA581A8850A}"/>
                </a:ext>
              </a:extLst>
            </p:cNvPr>
            <p:cNvSpPr/>
            <p:nvPr/>
          </p:nvSpPr>
          <p:spPr bwMode="auto">
            <a:xfrm>
              <a:off x="4800600" y="3276600"/>
              <a:ext cx="2133600" cy="21336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D8D2E04-E788-5143-9B3F-2AA643E73F3D}"/>
                </a:ext>
              </a:extLst>
            </p:cNvPr>
            <p:cNvSpPr/>
            <p:nvPr/>
          </p:nvSpPr>
          <p:spPr bwMode="auto">
            <a:xfrm>
              <a:off x="2514600" y="1676400"/>
              <a:ext cx="1371600" cy="137160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0F0F10-D7D8-1640-9A0C-9565AAB0FEFE}"/>
                </a:ext>
              </a:extLst>
            </p:cNvPr>
            <p:cNvSpPr/>
            <p:nvPr/>
          </p:nvSpPr>
          <p:spPr bwMode="auto">
            <a:xfrm>
              <a:off x="2133600" y="2971800"/>
              <a:ext cx="1066800" cy="10668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101BB6-2D44-AE47-B636-34B1D3A0968C}"/>
                </a:ext>
              </a:extLst>
            </p:cNvPr>
            <p:cNvSpPr/>
            <p:nvPr/>
          </p:nvSpPr>
          <p:spPr bwMode="auto">
            <a:xfrm>
              <a:off x="5562600" y="1905000"/>
              <a:ext cx="1066800" cy="1066800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7AEB84-A496-5C4C-B198-2DC87E4C7369}"/>
                </a:ext>
              </a:extLst>
            </p:cNvPr>
            <p:cNvSpPr/>
            <p:nvPr/>
          </p:nvSpPr>
          <p:spPr bwMode="auto">
            <a:xfrm>
              <a:off x="3733800" y="914400"/>
              <a:ext cx="1066800" cy="1066800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DF15DD-D0E7-5B4B-A4A4-9AFEE1F0D51D}"/>
                </a:ext>
              </a:extLst>
            </p:cNvPr>
            <p:cNvSpPr/>
            <p:nvPr/>
          </p:nvSpPr>
          <p:spPr bwMode="auto">
            <a:xfrm>
              <a:off x="2209800" y="3429000"/>
              <a:ext cx="2133600" cy="2133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</p:grpSp>
      <p:cxnSp>
        <p:nvCxnSpPr>
          <p:cNvPr id="49" name="Conector Angulado 48">
            <a:extLst>
              <a:ext uri="{FF2B5EF4-FFF2-40B4-BE49-F238E27FC236}">
                <a16:creationId xmlns:a16="http://schemas.microsoft.com/office/drawing/2014/main" id="{D86FCA9C-66CC-E04D-B6F2-A3086978BEC9}"/>
              </a:ext>
            </a:extLst>
          </p:cNvPr>
          <p:cNvCxnSpPr/>
          <p:nvPr userDrawn="1"/>
        </p:nvCxnSpPr>
        <p:spPr bwMode="auto">
          <a:xfrm rot="5400000" flipH="1" flipV="1">
            <a:off x="6432407" y="3270702"/>
            <a:ext cx="34669" cy="1418071"/>
          </a:xfrm>
          <a:prstGeom prst="bentConnector4">
            <a:avLst>
              <a:gd name="adj1" fmla="val -659379"/>
              <a:gd name="adj2" fmla="val 74658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Angulado 49">
            <a:extLst>
              <a:ext uri="{FF2B5EF4-FFF2-40B4-BE49-F238E27FC236}">
                <a16:creationId xmlns:a16="http://schemas.microsoft.com/office/drawing/2014/main" id="{35AA603F-C4F2-4C46-A0E1-A150163FDCFF}"/>
              </a:ext>
            </a:extLst>
          </p:cNvPr>
          <p:cNvCxnSpPr/>
          <p:nvPr userDrawn="1"/>
        </p:nvCxnSpPr>
        <p:spPr bwMode="auto">
          <a:xfrm rot="16200000" flipH="1">
            <a:off x="6076285" y="3200585"/>
            <a:ext cx="1605231" cy="5280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Conector Angulado 50">
            <a:extLst>
              <a:ext uri="{FF2B5EF4-FFF2-40B4-BE49-F238E27FC236}">
                <a16:creationId xmlns:a16="http://schemas.microsoft.com/office/drawing/2014/main" id="{CC21B4BC-9DB1-FB4C-9C05-89636F8E01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66653" y="4823563"/>
            <a:ext cx="1398677" cy="3814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ector Angulado 51">
            <a:extLst>
              <a:ext uri="{FF2B5EF4-FFF2-40B4-BE49-F238E27FC236}">
                <a16:creationId xmlns:a16="http://schemas.microsoft.com/office/drawing/2014/main" id="{1B3094BA-AA5F-CA4F-AEC9-1BBAAE31A0AB}"/>
              </a:ext>
            </a:extLst>
          </p:cNvPr>
          <p:cNvCxnSpPr/>
          <p:nvPr userDrawn="1"/>
        </p:nvCxnSpPr>
        <p:spPr bwMode="auto">
          <a:xfrm rot="5400000">
            <a:off x="7494905" y="3145195"/>
            <a:ext cx="1271526" cy="826491"/>
          </a:xfrm>
          <a:prstGeom prst="bentConnector3">
            <a:avLst>
              <a:gd name="adj1" fmla="val 20627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ector Angulado 52">
            <a:extLst>
              <a:ext uri="{FF2B5EF4-FFF2-40B4-BE49-F238E27FC236}">
                <a16:creationId xmlns:a16="http://schemas.microsoft.com/office/drawing/2014/main" id="{9C580634-6DD3-EE42-8DAC-5CE0F95E8234}"/>
              </a:ext>
            </a:extLst>
          </p:cNvPr>
          <p:cNvCxnSpPr/>
          <p:nvPr userDrawn="1"/>
        </p:nvCxnSpPr>
        <p:spPr bwMode="auto">
          <a:xfrm rot="10800000" flipV="1">
            <a:off x="7768375" y="3488462"/>
            <a:ext cx="896836" cy="321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Angulado 53">
            <a:extLst>
              <a:ext uri="{FF2B5EF4-FFF2-40B4-BE49-F238E27FC236}">
                <a16:creationId xmlns:a16="http://schemas.microsoft.com/office/drawing/2014/main" id="{E8DB08B6-890C-F84C-8BE1-1E2B14E38BD2}"/>
              </a:ext>
            </a:extLst>
          </p:cNvPr>
          <p:cNvCxnSpPr/>
          <p:nvPr userDrawn="1"/>
        </p:nvCxnSpPr>
        <p:spPr bwMode="auto">
          <a:xfrm rot="10800000">
            <a:off x="7701598" y="4505681"/>
            <a:ext cx="1335101" cy="508610"/>
          </a:xfrm>
          <a:prstGeom prst="bentConnector3">
            <a:avLst>
              <a:gd name="adj1" fmla="val 25724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ector Angulado 54">
            <a:extLst>
              <a:ext uri="{FF2B5EF4-FFF2-40B4-BE49-F238E27FC236}">
                <a16:creationId xmlns:a16="http://schemas.microsoft.com/office/drawing/2014/main" id="{5E93BED7-1092-3F44-B6D8-149F86101CC4}"/>
              </a:ext>
            </a:extLst>
          </p:cNvPr>
          <p:cNvCxnSpPr/>
          <p:nvPr userDrawn="1"/>
        </p:nvCxnSpPr>
        <p:spPr bwMode="auto">
          <a:xfrm rot="5400000">
            <a:off x="6367419" y="2781536"/>
            <a:ext cx="2441754" cy="2348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upo 55">
            <a:extLst>
              <a:ext uri="{FF2B5EF4-FFF2-40B4-BE49-F238E27FC236}">
                <a16:creationId xmlns:a16="http://schemas.microsoft.com/office/drawing/2014/main" id="{AD84D262-02D3-1044-8D93-A83A3F0ECFB4}"/>
              </a:ext>
            </a:extLst>
          </p:cNvPr>
          <p:cNvGrpSpPr/>
          <p:nvPr userDrawn="1"/>
        </p:nvGrpSpPr>
        <p:grpSpPr>
          <a:xfrm>
            <a:off x="6673156" y="4112406"/>
            <a:ext cx="1716558" cy="2745594"/>
            <a:chOff x="2435225" y="22552"/>
            <a:chExt cx="4273550" cy="6835448"/>
          </a:xfrm>
          <a:solidFill>
            <a:schemeClr val="tx1"/>
          </a:solidFill>
        </p:grpSpPr>
        <p:sp>
          <p:nvSpPr>
            <p:cNvPr id="57" name="Forma Livre 5">
              <a:extLst>
                <a:ext uri="{FF2B5EF4-FFF2-40B4-BE49-F238E27FC236}">
                  <a16:creationId xmlns:a16="http://schemas.microsoft.com/office/drawing/2014/main" id="{CFB55F6E-96AE-224F-81AC-D94D4F08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6" y="22552"/>
              <a:ext cx="2317751" cy="634999"/>
            </a:xfrm>
            <a:custGeom>
              <a:avLst/>
              <a:gdLst>
                <a:gd name="T0" fmla="*/ 1460 w 1460"/>
                <a:gd name="T1" fmla="*/ 57 h 400"/>
                <a:gd name="T2" fmla="*/ 1460 w 1460"/>
                <a:gd name="T3" fmla="*/ 57 h 400"/>
                <a:gd name="T4" fmla="*/ 1458 w 1460"/>
                <a:gd name="T5" fmla="*/ 45 h 400"/>
                <a:gd name="T6" fmla="*/ 1454 w 1460"/>
                <a:gd name="T7" fmla="*/ 35 h 400"/>
                <a:gd name="T8" fmla="*/ 1449 w 1460"/>
                <a:gd name="T9" fmla="*/ 24 h 400"/>
                <a:gd name="T10" fmla="*/ 1443 w 1460"/>
                <a:gd name="T11" fmla="*/ 17 h 400"/>
                <a:gd name="T12" fmla="*/ 1434 w 1460"/>
                <a:gd name="T13" fmla="*/ 9 h 400"/>
                <a:gd name="T14" fmla="*/ 1424 w 1460"/>
                <a:gd name="T15" fmla="*/ 4 h 400"/>
                <a:gd name="T16" fmla="*/ 1413 w 1460"/>
                <a:gd name="T17" fmla="*/ 0 h 400"/>
                <a:gd name="T18" fmla="*/ 1402 w 1460"/>
                <a:gd name="T19" fmla="*/ 0 h 400"/>
                <a:gd name="T20" fmla="*/ 58 w 1460"/>
                <a:gd name="T21" fmla="*/ 0 h 400"/>
                <a:gd name="T22" fmla="*/ 58 w 1460"/>
                <a:gd name="T23" fmla="*/ 0 h 400"/>
                <a:gd name="T24" fmla="*/ 47 w 1460"/>
                <a:gd name="T25" fmla="*/ 0 h 400"/>
                <a:gd name="T26" fmla="*/ 35 w 1460"/>
                <a:gd name="T27" fmla="*/ 4 h 400"/>
                <a:gd name="T28" fmla="*/ 26 w 1460"/>
                <a:gd name="T29" fmla="*/ 9 h 400"/>
                <a:gd name="T30" fmla="*/ 17 w 1460"/>
                <a:gd name="T31" fmla="*/ 17 h 400"/>
                <a:gd name="T32" fmla="*/ 11 w 1460"/>
                <a:gd name="T33" fmla="*/ 24 h 400"/>
                <a:gd name="T34" fmla="*/ 4 w 1460"/>
                <a:gd name="T35" fmla="*/ 35 h 400"/>
                <a:gd name="T36" fmla="*/ 2 w 1460"/>
                <a:gd name="T37" fmla="*/ 45 h 400"/>
                <a:gd name="T38" fmla="*/ 0 w 1460"/>
                <a:gd name="T39" fmla="*/ 57 h 400"/>
                <a:gd name="T40" fmla="*/ 0 w 1460"/>
                <a:gd name="T41" fmla="*/ 400 h 400"/>
                <a:gd name="T42" fmla="*/ 1460 w 1460"/>
                <a:gd name="T43" fmla="*/ 400 h 400"/>
                <a:gd name="T44" fmla="*/ 1460 w 1460"/>
                <a:gd name="T45" fmla="*/ 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0" h="400">
                  <a:moveTo>
                    <a:pt x="1460" y="57"/>
                  </a:moveTo>
                  <a:lnTo>
                    <a:pt x="1460" y="57"/>
                  </a:lnTo>
                  <a:lnTo>
                    <a:pt x="1458" y="45"/>
                  </a:lnTo>
                  <a:lnTo>
                    <a:pt x="1454" y="35"/>
                  </a:lnTo>
                  <a:lnTo>
                    <a:pt x="1449" y="24"/>
                  </a:lnTo>
                  <a:lnTo>
                    <a:pt x="1443" y="17"/>
                  </a:lnTo>
                  <a:lnTo>
                    <a:pt x="1434" y="9"/>
                  </a:lnTo>
                  <a:lnTo>
                    <a:pt x="1424" y="4"/>
                  </a:lnTo>
                  <a:lnTo>
                    <a:pt x="1413" y="0"/>
                  </a:lnTo>
                  <a:lnTo>
                    <a:pt x="140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7" y="0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4"/>
                  </a:lnTo>
                  <a:lnTo>
                    <a:pt x="4" y="35"/>
                  </a:lnTo>
                  <a:lnTo>
                    <a:pt x="2" y="45"/>
                  </a:lnTo>
                  <a:lnTo>
                    <a:pt x="0" y="57"/>
                  </a:lnTo>
                  <a:lnTo>
                    <a:pt x="0" y="400"/>
                  </a:lnTo>
                  <a:lnTo>
                    <a:pt x="1460" y="400"/>
                  </a:lnTo>
                  <a:lnTo>
                    <a:pt x="146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c="http://schemas.openxmlformats.org/markup-compatibility/2006" xmlns:mv="urn:schemas-microsoft-com:mac:vml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8" name="Forma Livre 6">
              <a:extLst>
                <a:ext uri="{FF2B5EF4-FFF2-40B4-BE49-F238E27FC236}">
                  <a16:creationId xmlns:a16="http://schemas.microsoft.com/office/drawing/2014/main" id="{B690F8CB-3C73-AC4D-8E2B-AF4B8424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5880100"/>
              <a:ext cx="4273550" cy="977900"/>
            </a:xfrm>
            <a:custGeom>
              <a:avLst/>
              <a:gdLst>
                <a:gd name="T0" fmla="*/ 2076 w 2692"/>
                <a:gd name="T1" fmla="*/ 4 h 616"/>
                <a:gd name="T2" fmla="*/ 616 w 2692"/>
                <a:gd name="T3" fmla="*/ 0 h 616"/>
                <a:gd name="T4" fmla="*/ 615 w 2692"/>
                <a:gd name="T5" fmla="*/ 32 h 616"/>
                <a:gd name="T6" fmla="*/ 609 w 2692"/>
                <a:gd name="T7" fmla="*/ 94 h 616"/>
                <a:gd name="T8" fmla="*/ 597 w 2692"/>
                <a:gd name="T9" fmla="*/ 154 h 616"/>
                <a:gd name="T10" fmla="*/ 579 w 2692"/>
                <a:gd name="T11" fmla="*/ 212 h 616"/>
                <a:gd name="T12" fmla="*/ 556 w 2692"/>
                <a:gd name="T13" fmla="*/ 267 h 616"/>
                <a:gd name="T14" fmla="*/ 526 w 2692"/>
                <a:gd name="T15" fmla="*/ 320 h 616"/>
                <a:gd name="T16" fmla="*/ 494 w 2692"/>
                <a:gd name="T17" fmla="*/ 369 h 616"/>
                <a:gd name="T18" fmla="*/ 456 w 2692"/>
                <a:gd name="T19" fmla="*/ 414 h 616"/>
                <a:gd name="T20" fmla="*/ 414 w 2692"/>
                <a:gd name="T21" fmla="*/ 456 h 616"/>
                <a:gd name="T22" fmla="*/ 368 w 2692"/>
                <a:gd name="T23" fmla="*/ 494 h 616"/>
                <a:gd name="T24" fmla="*/ 319 w 2692"/>
                <a:gd name="T25" fmla="*/ 527 h 616"/>
                <a:gd name="T26" fmla="*/ 266 w 2692"/>
                <a:gd name="T27" fmla="*/ 556 h 616"/>
                <a:gd name="T28" fmla="*/ 211 w 2692"/>
                <a:gd name="T29" fmla="*/ 579 h 616"/>
                <a:gd name="T30" fmla="*/ 153 w 2692"/>
                <a:gd name="T31" fmla="*/ 597 h 616"/>
                <a:gd name="T32" fmla="*/ 94 w 2692"/>
                <a:gd name="T33" fmla="*/ 610 h 616"/>
                <a:gd name="T34" fmla="*/ 31 w 2692"/>
                <a:gd name="T35" fmla="*/ 616 h 616"/>
                <a:gd name="T36" fmla="*/ 2692 w 2692"/>
                <a:gd name="T37" fmla="*/ 616 h 616"/>
                <a:gd name="T38" fmla="*/ 2660 w 2692"/>
                <a:gd name="T39" fmla="*/ 616 h 616"/>
                <a:gd name="T40" fmla="*/ 2598 w 2692"/>
                <a:gd name="T41" fmla="*/ 610 h 616"/>
                <a:gd name="T42" fmla="*/ 2538 w 2692"/>
                <a:gd name="T43" fmla="*/ 597 h 616"/>
                <a:gd name="T44" fmla="*/ 2480 w 2692"/>
                <a:gd name="T45" fmla="*/ 579 h 616"/>
                <a:gd name="T46" fmla="*/ 2424 w 2692"/>
                <a:gd name="T47" fmla="*/ 556 h 616"/>
                <a:gd name="T48" fmla="*/ 2372 w 2692"/>
                <a:gd name="T49" fmla="*/ 527 h 616"/>
                <a:gd name="T50" fmla="*/ 2323 w 2692"/>
                <a:gd name="T51" fmla="*/ 494 h 616"/>
                <a:gd name="T52" fmla="*/ 2278 w 2692"/>
                <a:gd name="T53" fmla="*/ 456 h 616"/>
                <a:gd name="T54" fmla="*/ 2235 w 2692"/>
                <a:gd name="T55" fmla="*/ 414 h 616"/>
                <a:gd name="T56" fmla="*/ 2198 w 2692"/>
                <a:gd name="T57" fmla="*/ 369 h 616"/>
                <a:gd name="T58" fmla="*/ 2164 w 2692"/>
                <a:gd name="T59" fmla="*/ 320 h 616"/>
                <a:gd name="T60" fmla="*/ 2136 w 2692"/>
                <a:gd name="T61" fmla="*/ 267 h 616"/>
                <a:gd name="T62" fmla="*/ 2113 w 2692"/>
                <a:gd name="T63" fmla="*/ 212 h 616"/>
                <a:gd name="T64" fmla="*/ 2095 w 2692"/>
                <a:gd name="T65" fmla="*/ 154 h 616"/>
                <a:gd name="T66" fmla="*/ 2082 w 2692"/>
                <a:gd name="T67" fmla="*/ 94 h 616"/>
                <a:gd name="T68" fmla="*/ 2076 w 2692"/>
                <a:gd name="T69" fmla="*/ 32 h 616"/>
                <a:gd name="T70" fmla="*/ 2076 w 2692"/>
                <a:gd name="T7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2" h="616">
                  <a:moveTo>
                    <a:pt x="2076" y="0"/>
                  </a:moveTo>
                  <a:lnTo>
                    <a:pt x="2076" y="4"/>
                  </a:lnTo>
                  <a:lnTo>
                    <a:pt x="616" y="4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5" y="32"/>
                  </a:lnTo>
                  <a:lnTo>
                    <a:pt x="613" y="63"/>
                  </a:lnTo>
                  <a:lnTo>
                    <a:pt x="609" y="94"/>
                  </a:lnTo>
                  <a:lnTo>
                    <a:pt x="604" y="125"/>
                  </a:lnTo>
                  <a:lnTo>
                    <a:pt x="597" y="154"/>
                  </a:lnTo>
                  <a:lnTo>
                    <a:pt x="588" y="184"/>
                  </a:lnTo>
                  <a:lnTo>
                    <a:pt x="579" y="212"/>
                  </a:lnTo>
                  <a:lnTo>
                    <a:pt x="567" y="240"/>
                  </a:lnTo>
                  <a:lnTo>
                    <a:pt x="556" y="267"/>
                  </a:lnTo>
                  <a:lnTo>
                    <a:pt x="542" y="294"/>
                  </a:lnTo>
                  <a:lnTo>
                    <a:pt x="526" y="320"/>
                  </a:lnTo>
                  <a:lnTo>
                    <a:pt x="511" y="345"/>
                  </a:lnTo>
                  <a:lnTo>
                    <a:pt x="494" y="369"/>
                  </a:lnTo>
                  <a:lnTo>
                    <a:pt x="475" y="392"/>
                  </a:lnTo>
                  <a:lnTo>
                    <a:pt x="456" y="414"/>
                  </a:lnTo>
                  <a:lnTo>
                    <a:pt x="435" y="436"/>
                  </a:lnTo>
                  <a:lnTo>
                    <a:pt x="414" y="456"/>
                  </a:lnTo>
                  <a:lnTo>
                    <a:pt x="391" y="476"/>
                  </a:lnTo>
                  <a:lnTo>
                    <a:pt x="368" y="494"/>
                  </a:lnTo>
                  <a:lnTo>
                    <a:pt x="345" y="512"/>
                  </a:lnTo>
                  <a:lnTo>
                    <a:pt x="319" y="527"/>
                  </a:lnTo>
                  <a:lnTo>
                    <a:pt x="293" y="543"/>
                  </a:lnTo>
                  <a:lnTo>
                    <a:pt x="266" y="556"/>
                  </a:lnTo>
                  <a:lnTo>
                    <a:pt x="239" y="568"/>
                  </a:lnTo>
                  <a:lnTo>
                    <a:pt x="211" y="579"/>
                  </a:lnTo>
                  <a:lnTo>
                    <a:pt x="183" y="589"/>
                  </a:lnTo>
                  <a:lnTo>
                    <a:pt x="153" y="597"/>
                  </a:lnTo>
                  <a:lnTo>
                    <a:pt x="124" y="604"/>
                  </a:lnTo>
                  <a:lnTo>
                    <a:pt x="94" y="610"/>
                  </a:lnTo>
                  <a:lnTo>
                    <a:pt x="63" y="613"/>
                  </a:lnTo>
                  <a:lnTo>
                    <a:pt x="31" y="616"/>
                  </a:lnTo>
                  <a:lnTo>
                    <a:pt x="0" y="616"/>
                  </a:lnTo>
                  <a:lnTo>
                    <a:pt x="2692" y="616"/>
                  </a:lnTo>
                  <a:lnTo>
                    <a:pt x="2692" y="616"/>
                  </a:lnTo>
                  <a:lnTo>
                    <a:pt x="2660" y="616"/>
                  </a:lnTo>
                  <a:lnTo>
                    <a:pt x="2629" y="613"/>
                  </a:lnTo>
                  <a:lnTo>
                    <a:pt x="2598" y="610"/>
                  </a:lnTo>
                  <a:lnTo>
                    <a:pt x="2567" y="604"/>
                  </a:lnTo>
                  <a:lnTo>
                    <a:pt x="2538" y="597"/>
                  </a:lnTo>
                  <a:lnTo>
                    <a:pt x="2508" y="589"/>
                  </a:lnTo>
                  <a:lnTo>
                    <a:pt x="2480" y="579"/>
                  </a:lnTo>
                  <a:lnTo>
                    <a:pt x="2451" y="568"/>
                  </a:lnTo>
                  <a:lnTo>
                    <a:pt x="2424" y="556"/>
                  </a:lnTo>
                  <a:lnTo>
                    <a:pt x="2399" y="543"/>
                  </a:lnTo>
                  <a:lnTo>
                    <a:pt x="2372" y="527"/>
                  </a:lnTo>
                  <a:lnTo>
                    <a:pt x="2347" y="512"/>
                  </a:lnTo>
                  <a:lnTo>
                    <a:pt x="2323" y="494"/>
                  </a:lnTo>
                  <a:lnTo>
                    <a:pt x="2300" y="476"/>
                  </a:lnTo>
                  <a:lnTo>
                    <a:pt x="2278" y="456"/>
                  </a:lnTo>
                  <a:lnTo>
                    <a:pt x="2256" y="436"/>
                  </a:lnTo>
                  <a:lnTo>
                    <a:pt x="2235" y="414"/>
                  </a:lnTo>
                  <a:lnTo>
                    <a:pt x="2216" y="392"/>
                  </a:lnTo>
                  <a:lnTo>
                    <a:pt x="2198" y="369"/>
                  </a:lnTo>
                  <a:lnTo>
                    <a:pt x="2181" y="345"/>
                  </a:lnTo>
                  <a:lnTo>
                    <a:pt x="2164" y="320"/>
                  </a:lnTo>
                  <a:lnTo>
                    <a:pt x="2150" y="294"/>
                  </a:lnTo>
                  <a:lnTo>
                    <a:pt x="2136" y="267"/>
                  </a:lnTo>
                  <a:lnTo>
                    <a:pt x="2123" y="240"/>
                  </a:lnTo>
                  <a:lnTo>
                    <a:pt x="2113" y="212"/>
                  </a:lnTo>
                  <a:lnTo>
                    <a:pt x="2103" y="184"/>
                  </a:lnTo>
                  <a:lnTo>
                    <a:pt x="2095" y="154"/>
                  </a:lnTo>
                  <a:lnTo>
                    <a:pt x="2088" y="125"/>
                  </a:lnTo>
                  <a:lnTo>
                    <a:pt x="2082" y="94"/>
                  </a:lnTo>
                  <a:lnTo>
                    <a:pt x="2078" y="63"/>
                  </a:lnTo>
                  <a:lnTo>
                    <a:pt x="2076" y="32"/>
                  </a:lnTo>
                  <a:lnTo>
                    <a:pt x="2076" y="0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c="http://schemas.openxmlformats.org/markup-compatibility/2006" xmlns:mv="urn:schemas-microsoft-com:mac:vml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9" name="Retângulo 7">
              <a:extLst>
                <a:ext uri="{FF2B5EF4-FFF2-40B4-BE49-F238E27FC236}">
                  <a16:creationId xmlns:a16="http://schemas.microsoft.com/office/drawing/2014/main" id="{4C3A2CA9-C71F-AD43-9756-904374EF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6" y="646276"/>
              <a:ext cx="2317751" cy="52514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c="http://schemas.openxmlformats.org/markup-compatibility/2006" xmlns:mv="urn:schemas-microsoft-com:mac:vml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5487250A-E54A-2C43-AD9C-AD66A266D97E}"/>
              </a:ext>
            </a:extLst>
          </p:cNvPr>
          <p:cNvSpPr/>
          <p:nvPr userDrawn="1"/>
        </p:nvSpPr>
        <p:spPr bwMode="auto">
          <a:xfrm>
            <a:off x="4567976" y="4163924"/>
            <a:ext cx="1398677" cy="1398677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>
              <a:latin typeface="+mn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7ACE2F-6065-9749-80C4-B354D9808D0C}"/>
              </a:ext>
            </a:extLst>
          </p:cNvPr>
          <p:cNvSpPr/>
          <p:nvPr userDrawn="1"/>
        </p:nvSpPr>
        <p:spPr bwMode="auto">
          <a:xfrm>
            <a:off x="5041368" y="2598395"/>
            <a:ext cx="1398677" cy="1398677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A4FCCCF-FDB1-1A42-852B-BC84435F4D69}"/>
              </a:ext>
            </a:extLst>
          </p:cNvPr>
          <p:cNvSpPr/>
          <p:nvPr userDrawn="1"/>
        </p:nvSpPr>
        <p:spPr bwMode="auto">
          <a:xfrm>
            <a:off x="8665212" y="2789124"/>
            <a:ext cx="1398677" cy="1398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9CAB780-98D6-FE4E-AAE2-F4E31D2DBC56}"/>
              </a:ext>
            </a:extLst>
          </p:cNvPr>
          <p:cNvSpPr/>
          <p:nvPr userDrawn="1"/>
        </p:nvSpPr>
        <p:spPr bwMode="auto">
          <a:xfrm>
            <a:off x="9036699" y="4314954"/>
            <a:ext cx="1398677" cy="1398677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9CDF1E-1C86-FA4B-ABCE-DA00BA7A2A86}"/>
              </a:ext>
            </a:extLst>
          </p:cNvPr>
          <p:cNvSpPr/>
          <p:nvPr userDrawn="1"/>
        </p:nvSpPr>
        <p:spPr bwMode="auto">
          <a:xfrm>
            <a:off x="5915560" y="1263295"/>
            <a:ext cx="1398677" cy="1398677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F362301-81AC-1749-8A81-29BA42D903AA}"/>
              </a:ext>
            </a:extLst>
          </p:cNvPr>
          <p:cNvSpPr/>
          <p:nvPr userDrawn="1"/>
        </p:nvSpPr>
        <p:spPr bwMode="auto">
          <a:xfrm>
            <a:off x="7844576" y="1524001"/>
            <a:ext cx="1398677" cy="139867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61450C-EA2E-6B4F-844E-B306BBD10FF7}"/>
              </a:ext>
            </a:extLst>
          </p:cNvPr>
          <p:cNvSpPr/>
          <p:nvPr userDrawn="1"/>
        </p:nvSpPr>
        <p:spPr bwMode="auto">
          <a:xfrm>
            <a:off x="7006376" y="279401"/>
            <a:ext cx="1398677" cy="1398677"/>
          </a:xfrm>
          <a:prstGeom prst="ellipse">
            <a:avLst/>
          </a:prstGeom>
          <a:solidFill>
            <a:srgbClr val="C9E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1ADC0EC-6490-1840-A8F8-59B414595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3533" y="47345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FCC847DA-25EA-4F4B-9A7E-F7D8C0F22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0733" y="320635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25" name="Espaço Reservado para Texto 16">
            <a:extLst>
              <a:ext uri="{FF2B5EF4-FFF2-40B4-BE49-F238E27FC236}">
                <a16:creationId xmlns:a16="http://schemas.microsoft.com/office/drawing/2014/main" id="{2509A5AD-1983-DF46-B2BC-24351BB75A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192161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27" name="Espaço Reservado para Texto 16">
            <a:extLst>
              <a:ext uri="{FF2B5EF4-FFF2-40B4-BE49-F238E27FC236}">
                <a16:creationId xmlns:a16="http://schemas.microsoft.com/office/drawing/2014/main" id="{B99E3DC2-D51A-3A46-AF04-BCA8C8816B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83820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29" name="Espaço Reservado para Texto 16">
            <a:extLst>
              <a:ext uri="{FF2B5EF4-FFF2-40B4-BE49-F238E27FC236}">
                <a16:creationId xmlns:a16="http://schemas.microsoft.com/office/drawing/2014/main" id="{DEB6100F-A88E-4044-AABA-AADE6C5110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0133" y="21437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31" name="Espaço Reservado para Texto 16">
            <a:extLst>
              <a:ext uri="{FF2B5EF4-FFF2-40B4-BE49-F238E27FC236}">
                <a16:creationId xmlns:a16="http://schemas.microsoft.com/office/drawing/2014/main" id="{5DC2E5E4-0F5B-4C40-9A9C-EA67D9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10600" y="34391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33" name="Espaço Reservado para Texto 16">
            <a:extLst>
              <a:ext uri="{FF2B5EF4-FFF2-40B4-BE49-F238E27FC236}">
                <a16:creationId xmlns:a16="http://schemas.microsoft.com/office/drawing/2014/main" id="{B0D479E3-D54D-E347-92A4-6121706B50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8869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93FF101-5280-E843-B4C6-7CDFE363C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46600" y="51308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CACF73E7-5838-894B-8D43-F597EA13D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0733" y="3581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26" name="Espaço Reservado para Texto 18">
            <a:extLst>
              <a:ext uri="{FF2B5EF4-FFF2-40B4-BE49-F238E27FC236}">
                <a16:creationId xmlns:a16="http://schemas.microsoft.com/office/drawing/2014/main" id="{85B764EF-3461-D744-8CB5-3827CFFAC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58933" y="2286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28" name="Espaço Reservado para Texto 18">
            <a:extLst>
              <a:ext uri="{FF2B5EF4-FFF2-40B4-BE49-F238E27FC236}">
                <a16:creationId xmlns:a16="http://schemas.microsoft.com/office/drawing/2014/main" id="{5AC1DB57-31F8-2642-8478-66B1F260B7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12192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30" name="Espaço Reservado para Texto 18">
            <a:extLst>
              <a:ext uri="{FF2B5EF4-FFF2-40B4-BE49-F238E27FC236}">
                <a16:creationId xmlns:a16="http://schemas.microsoft.com/office/drawing/2014/main" id="{94AB423B-0440-F94D-BC6D-C0DE9B6040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48600" y="2540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21825D6A-077B-C543-9FD9-0BF4439E54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10600" y="3835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AD95572F-76E9-EE44-8208-F41859309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91600" y="5334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8886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2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bg>
      <p:bgPr>
        <a:gradFill>
          <a:gsLst>
            <a:gs pos="1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>
            <a:extLst>
              <a:ext uri="{FF2B5EF4-FFF2-40B4-BE49-F238E27FC236}">
                <a16:creationId xmlns:a16="http://schemas.microsoft.com/office/drawing/2014/main" id="{73D4E5E2-CF41-47B2-9F50-8E509C9A95B2}"/>
              </a:ext>
            </a:extLst>
          </p:cNvPr>
          <p:cNvGrpSpPr/>
          <p:nvPr userDrawn="1"/>
        </p:nvGrpSpPr>
        <p:grpSpPr>
          <a:xfrm>
            <a:off x="376199" y="1131290"/>
            <a:ext cx="2481539" cy="2845072"/>
            <a:chOff x="449781" y="731902"/>
            <a:chExt cx="2481539" cy="2845072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BCC4D1C1-96FF-4B5E-B7DD-A50D49276E83}"/>
                </a:ext>
              </a:extLst>
            </p:cNvPr>
            <p:cNvSpPr/>
            <p:nvPr userDrawn="1"/>
          </p:nvSpPr>
          <p:spPr>
            <a:xfrm>
              <a:off x="1193960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F2012E6F-AA94-4B9B-B931-BB7EF01CF600}"/>
                </a:ext>
              </a:extLst>
            </p:cNvPr>
            <p:cNvGrpSpPr/>
            <p:nvPr userDrawn="1"/>
          </p:nvGrpSpPr>
          <p:grpSpPr>
            <a:xfrm>
              <a:off x="449781" y="731902"/>
              <a:ext cx="990600" cy="2845072"/>
              <a:chOff x="310246" y="679523"/>
              <a:chExt cx="990600" cy="2845072"/>
            </a:xfrm>
          </p:grpSpPr>
          <p:sp>
            <p:nvSpPr>
              <p:cNvPr id="23" name="Fluxograma: Exibição 22">
                <a:extLst>
                  <a:ext uri="{FF2B5EF4-FFF2-40B4-BE49-F238E27FC236}">
                    <a16:creationId xmlns:a16="http://schemas.microsoft.com/office/drawing/2014/main" id="{06ACE013-89A3-4AEB-A597-B259D50DE211}"/>
                  </a:ext>
                </a:extLst>
              </p:cNvPr>
              <p:cNvSpPr/>
              <p:nvPr userDrawn="1"/>
            </p:nvSpPr>
            <p:spPr>
              <a:xfrm rot="16200000">
                <a:off x="289079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24" name="Lágrima 23">
                <a:extLst>
                  <a:ext uri="{FF2B5EF4-FFF2-40B4-BE49-F238E27FC236}">
                    <a16:creationId xmlns:a16="http://schemas.microsoft.com/office/drawing/2014/main" id="{42F02DED-3AF6-42D6-8F14-3D482EA27166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3FE00D23-23DB-450E-8342-BF40414DBB9A}"/>
                  </a:ext>
                </a:extLst>
              </p:cNvPr>
              <p:cNvCxnSpPr>
                <a:stCxn id="23" idx="1"/>
                <a:endCxn id="24" idx="7"/>
              </p:cNvCxnSpPr>
              <p:nvPr userDrawn="1"/>
            </p:nvCxnSpPr>
            <p:spPr>
              <a:xfrm flipH="1">
                <a:off x="805528" y="1712457"/>
                <a:ext cx="18" cy="1511107"/>
              </a:xfrm>
              <a:prstGeom prst="line">
                <a:avLst/>
              </a:pr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3B465149-90D5-4AA1-919B-893CAE488574}"/>
              </a:ext>
            </a:extLst>
          </p:cNvPr>
          <p:cNvSpPr/>
          <p:nvPr userDrawn="1"/>
        </p:nvSpPr>
        <p:spPr>
          <a:xfrm>
            <a:off x="1120378" y="230176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9E75E0F-91D4-48B9-B8D7-50C65E859BA3}"/>
              </a:ext>
            </a:extLst>
          </p:cNvPr>
          <p:cNvGrpSpPr/>
          <p:nvPr userDrawn="1"/>
        </p:nvGrpSpPr>
        <p:grpSpPr>
          <a:xfrm>
            <a:off x="2636182" y="3724159"/>
            <a:ext cx="2481241" cy="2845072"/>
            <a:chOff x="3580478" y="3327592"/>
            <a:chExt cx="2481241" cy="2845072"/>
          </a:xfrm>
        </p:grpSpPr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0DD68C0D-A017-45D6-BB27-9B3E06DDB704}"/>
                </a:ext>
              </a:extLst>
            </p:cNvPr>
            <p:cNvSpPr/>
            <p:nvPr userDrawn="1"/>
          </p:nvSpPr>
          <p:spPr>
            <a:xfrm>
              <a:off x="4324359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59595E80-B3F5-4BDF-9674-17BA742BFCD8}"/>
                </a:ext>
              </a:extLst>
            </p:cNvPr>
            <p:cNvGrpSpPr/>
            <p:nvPr userDrawn="1"/>
          </p:nvGrpSpPr>
          <p:grpSpPr>
            <a:xfrm rot="10800000">
              <a:off x="3580478" y="3327592"/>
              <a:ext cx="990600" cy="2845072"/>
              <a:chOff x="310245" y="679523"/>
              <a:chExt cx="990600" cy="2845072"/>
            </a:xfrm>
          </p:grpSpPr>
          <p:sp>
            <p:nvSpPr>
              <p:cNvPr id="37" name="Fluxograma: Exibição 36">
                <a:extLst>
                  <a:ext uri="{FF2B5EF4-FFF2-40B4-BE49-F238E27FC236}">
                    <a16:creationId xmlns:a16="http://schemas.microsoft.com/office/drawing/2014/main" id="{0EB63076-286D-42D4-B6E3-150127BB011E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38" name="Lágrima 37">
                <a:extLst>
                  <a:ext uri="{FF2B5EF4-FFF2-40B4-BE49-F238E27FC236}">
                    <a16:creationId xmlns:a16="http://schemas.microsoft.com/office/drawing/2014/main" id="{08388872-548B-4F74-8ADA-BA79278B29D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7C367834-D910-4D8A-AE27-D24B90B8FED9}"/>
                  </a:ext>
                </a:extLst>
              </p:cNvPr>
              <p:cNvCxnSpPr>
                <a:stCxn id="37" idx="1"/>
                <a:endCxn id="38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CF13D38-5B6A-4696-A3FC-685C7C5C2F98}"/>
              </a:ext>
            </a:extLst>
          </p:cNvPr>
          <p:cNvSpPr/>
          <p:nvPr userDrawn="1"/>
        </p:nvSpPr>
        <p:spPr>
          <a:xfrm>
            <a:off x="3380063" y="4113787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27E4BCAD-9B1F-4FCE-B6D6-D4263D7192A8}"/>
              </a:ext>
            </a:extLst>
          </p:cNvPr>
          <p:cNvGrpSpPr/>
          <p:nvPr userDrawn="1"/>
        </p:nvGrpSpPr>
        <p:grpSpPr>
          <a:xfrm>
            <a:off x="4895867" y="1131290"/>
            <a:ext cx="2480925" cy="2845072"/>
            <a:chOff x="5595782" y="731902"/>
            <a:chExt cx="2480925" cy="2845072"/>
          </a:xfrm>
        </p:grpSpPr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4FF40056-7D5D-434C-A112-A71B3AC1C5FB}"/>
                </a:ext>
              </a:extLst>
            </p:cNvPr>
            <p:cNvSpPr/>
            <p:nvPr userDrawn="1"/>
          </p:nvSpPr>
          <p:spPr>
            <a:xfrm>
              <a:off x="6339347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C69BC877-8213-4692-9A4D-FD7B88E7C5A6}"/>
                </a:ext>
              </a:extLst>
            </p:cNvPr>
            <p:cNvGrpSpPr/>
            <p:nvPr userDrawn="1"/>
          </p:nvGrpSpPr>
          <p:grpSpPr>
            <a:xfrm>
              <a:off x="5595782" y="731902"/>
              <a:ext cx="990600" cy="2845072"/>
              <a:chOff x="310245" y="679523"/>
              <a:chExt cx="990600" cy="2845072"/>
            </a:xfrm>
          </p:grpSpPr>
          <p:sp>
            <p:nvSpPr>
              <p:cNvPr id="29" name="Fluxograma: Exibição 28">
                <a:extLst>
                  <a:ext uri="{FF2B5EF4-FFF2-40B4-BE49-F238E27FC236}">
                    <a16:creationId xmlns:a16="http://schemas.microsoft.com/office/drawing/2014/main" id="{1AE2468A-ED10-4324-82BB-5A0BA4827E36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30" name="Lágrima 29">
                <a:extLst>
                  <a:ext uri="{FF2B5EF4-FFF2-40B4-BE49-F238E27FC236}">
                    <a16:creationId xmlns:a16="http://schemas.microsoft.com/office/drawing/2014/main" id="{E56C60B5-1DC8-4DF5-8C79-7D0234192ECE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108426C8-666D-4D49-A5A2-EF7D4925E701}"/>
                  </a:ext>
                </a:extLst>
              </p:cNvPr>
              <p:cNvCxnSpPr>
                <a:stCxn id="29" idx="1"/>
                <a:endCxn id="30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34AC8F75-168C-4C68-93A4-C49CE0D72DA1}"/>
              </a:ext>
            </a:extLst>
          </p:cNvPr>
          <p:cNvSpPr/>
          <p:nvPr userDrawn="1"/>
        </p:nvSpPr>
        <p:spPr>
          <a:xfrm>
            <a:off x="5639097" y="2301765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0A47600A-5704-4A90-840D-E9311F4AB54B}"/>
              </a:ext>
            </a:extLst>
          </p:cNvPr>
          <p:cNvGrpSpPr/>
          <p:nvPr userDrawn="1"/>
        </p:nvGrpSpPr>
        <p:grpSpPr>
          <a:xfrm>
            <a:off x="7155235" y="3724159"/>
            <a:ext cx="2480925" cy="2845072"/>
            <a:chOff x="7610770" y="3314261"/>
            <a:chExt cx="2480925" cy="2845072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4844AA0-BA69-42F2-A1E9-31E3350B1AF0}"/>
                </a:ext>
              </a:extLst>
            </p:cNvPr>
            <p:cNvSpPr/>
            <p:nvPr userDrawn="1"/>
          </p:nvSpPr>
          <p:spPr>
            <a:xfrm>
              <a:off x="8354335" y="3319709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AB1BA44D-2835-4C9E-910A-11ED332B2023}"/>
                </a:ext>
              </a:extLst>
            </p:cNvPr>
            <p:cNvGrpSpPr/>
            <p:nvPr userDrawn="1"/>
          </p:nvGrpSpPr>
          <p:grpSpPr>
            <a:xfrm rot="10800000">
              <a:off x="7610770" y="3314261"/>
              <a:ext cx="990600" cy="2845072"/>
              <a:chOff x="310245" y="679523"/>
              <a:chExt cx="990600" cy="2845072"/>
            </a:xfrm>
          </p:grpSpPr>
          <p:sp>
            <p:nvSpPr>
              <p:cNvPr id="41" name="Fluxograma: Exibição 40">
                <a:extLst>
                  <a:ext uri="{FF2B5EF4-FFF2-40B4-BE49-F238E27FC236}">
                    <a16:creationId xmlns:a16="http://schemas.microsoft.com/office/drawing/2014/main" id="{7968DDF3-A7FB-4CFF-BEDD-FAFD948222BF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42" name="Lágrima 41">
                <a:extLst>
                  <a:ext uri="{FF2B5EF4-FFF2-40B4-BE49-F238E27FC236}">
                    <a16:creationId xmlns:a16="http://schemas.microsoft.com/office/drawing/2014/main" id="{8C0014C3-F16F-45C3-A70C-39FE594E42B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CF903941-6F22-4289-9EBA-80BACB317BE3}"/>
                  </a:ext>
                </a:extLst>
              </p:cNvPr>
              <p:cNvCxnSpPr>
                <a:stCxn id="41" idx="1"/>
                <a:endCxn id="42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E8EA4B40-CEB6-4259-861F-2BB19B0C5D63}"/>
              </a:ext>
            </a:extLst>
          </p:cNvPr>
          <p:cNvSpPr/>
          <p:nvPr userDrawn="1"/>
        </p:nvSpPr>
        <p:spPr>
          <a:xfrm>
            <a:off x="7898800" y="411378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3B0FD183-4A42-4F94-A86E-8EE0AD03C1B1}"/>
              </a:ext>
            </a:extLst>
          </p:cNvPr>
          <p:cNvGrpSpPr/>
          <p:nvPr userDrawn="1"/>
        </p:nvGrpSpPr>
        <p:grpSpPr>
          <a:xfrm>
            <a:off x="9414603" y="1155569"/>
            <a:ext cx="2480327" cy="2845072"/>
            <a:chOff x="9626356" y="731902"/>
            <a:chExt cx="2480327" cy="2845072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9E08103C-D37D-4AAA-80F7-3877C6552414}"/>
                </a:ext>
              </a:extLst>
            </p:cNvPr>
            <p:cNvSpPr/>
            <p:nvPr userDrawn="1"/>
          </p:nvSpPr>
          <p:spPr>
            <a:xfrm>
              <a:off x="10369323" y="3314261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BF7E66A5-9DFC-46F8-9BA6-4E9C6FFCD9E6}"/>
                </a:ext>
              </a:extLst>
            </p:cNvPr>
            <p:cNvGrpSpPr/>
            <p:nvPr userDrawn="1"/>
          </p:nvGrpSpPr>
          <p:grpSpPr>
            <a:xfrm>
              <a:off x="9626356" y="731902"/>
              <a:ext cx="990600" cy="2845072"/>
              <a:chOff x="310245" y="679523"/>
              <a:chExt cx="990600" cy="2845072"/>
            </a:xfrm>
          </p:grpSpPr>
          <p:sp>
            <p:nvSpPr>
              <p:cNvPr id="33" name="Fluxograma: Exibição 32">
                <a:extLst>
                  <a:ext uri="{FF2B5EF4-FFF2-40B4-BE49-F238E27FC236}">
                    <a16:creationId xmlns:a16="http://schemas.microsoft.com/office/drawing/2014/main" id="{F8DEB042-6E53-476C-AD3B-7519E164C260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34" name="Lágrima 33">
                <a:extLst>
                  <a:ext uri="{FF2B5EF4-FFF2-40B4-BE49-F238E27FC236}">
                    <a16:creationId xmlns:a16="http://schemas.microsoft.com/office/drawing/2014/main" id="{C26BCFD1-554C-453E-BC94-2AD7F124C78B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CE163B23-5612-4951-92C2-FB0F3EA60BA3}"/>
                  </a:ext>
                </a:extLst>
              </p:cNvPr>
              <p:cNvCxnSpPr>
                <a:stCxn id="33" idx="1"/>
                <a:endCxn id="34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BE6CCC78-344D-47D6-9D62-298F4C27B177}"/>
              </a:ext>
            </a:extLst>
          </p:cNvPr>
          <p:cNvSpPr/>
          <p:nvPr userDrawn="1"/>
        </p:nvSpPr>
        <p:spPr>
          <a:xfrm>
            <a:off x="10126864" y="2301764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9" name="Espaço Reservado para Texto 68">
            <a:extLst>
              <a:ext uri="{FF2B5EF4-FFF2-40B4-BE49-F238E27FC236}">
                <a16:creationId xmlns:a16="http://schemas.microsoft.com/office/drawing/2014/main" id="{8B67CD72-3E2F-4B3D-8FEE-7EA9FC7E6F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20775" y="3987800"/>
            <a:ext cx="1585913" cy="46858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0" name="Espaço Reservado para Texto 68">
            <a:extLst>
              <a:ext uri="{FF2B5EF4-FFF2-40B4-BE49-F238E27FC236}">
                <a16:creationId xmlns:a16="http://schemas.microsoft.com/office/drawing/2014/main" id="{F38E8D57-85C5-48AB-9DB1-A8FDE958D98F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1465" y="3226676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1" name="Espaço Reservado para Texto 68">
            <a:extLst>
              <a:ext uri="{FF2B5EF4-FFF2-40B4-BE49-F238E27FC236}">
                <a16:creationId xmlns:a16="http://schemas.microsoft.com/office/drawing/2014/main" id="{4198F121-2094-4414-B727-1ABF6D156D9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62270" y="4052290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2" name="Espaço Reservado para Texto 68">
            <a:extLst>
              <a:ext uri="{FF2B5EF4-FFF2-40B4-BE49-F238E27FC236}">
                <a16:creationId xmlns:a16="http://schemas.microsoft.com/office/drawing/2014/main" id="{E3FC3CFE-62A4-403C-9E5E-92826237892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97804" y="3213649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3" name="Espaço Reservado para Texto 68">
            <a:extLst>
              <a:ext uri="{FF2B5EF4-FFF2-40B4-BE49-F238E27FC236}">
                <a16:creationId xmlns:a16="http://schemas.microsoft.com/office/drawing/2014/main" id="{65C03126-CE58-4E57-A3FC-BB298EE1079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183646" y="4025190"/>
            <a:ext cx="1556251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5" name="Espaço Reservado para Texto 74">
            <a:extLst>
              <a:ext uri="{FF2B5EF4-FFF2-40B4-BE49-F238E27FC236}">
                <a16:creationId xmlns:a16="http://schemas.microsoft.com/office/drawing/2014/main" id="{A051197C-E077-4731-B77B-6E25FE6DB89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1120775" y="2427889"/>
            <a:ext cx="1728788" cy="11566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76" name="Espaço Reservado para Texto 74">
            <a:extLst>
              <a:ext uri="{FF2B5EF4-FFF2-40B4-BE49-F238E27FC236}">
                <a16:creationId xmlns:a16="http://schemas.microsoft.com/office/drawing/2014/main" id="{94E15A42-1C1B-41C1-98D7-5F862CABEA80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3371465" y="4225158"/>
            <a:ext cx="1728788" cy="115115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77" name="Espaço Reservado para Texto 74">
            <a:extLst>
              <a:ext uri="{FF2B5EF4-FFF2-40B4-BE49-F238E27FC236}">
                <a16:creationId xmlns:a16="http://schemas.microsoft.com/office/drawing/2014/main" id="{4E361932-4C94-4975-A440-9F74D0847907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5643383" y="2427889"/>
            <a:ext cx="1728788" cy="115613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78" name="Espaço Reservado para Texto 74">
            <a:extLst>
              <a:ext uri="{FF2B5EF4-FFF2-40B4-BE49-F238E27FC236}">
                <a16:creationId xmlns:a16="http://schemas.microsoft.com/office/drawing/2014/main" id="{D3C6EF22-CA89-422B-8C85-459BCA9532FA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7889407" y="4225157"/>
            <a:ext cx="1728788" cy="11713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79" name="Espaço Reservado para Texto 74">
            <a:extLst>
              <a:ext uri="{FF2B5EF4-FFF2-40B4-BE49-F238E27FC236}">
                <a16:creationId xmlns:a16="http://schemas.microsoft.com/office/drawing/2014/main" id="{13BE834B-38E1-42BC-8467-6B0BE183817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0126864" y="2427889"/>
            <a:ext cx="1728788" cy="115613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0" name="Título 79">
            <a:extLst>
              <a:ext uri="{FF2B5EF4-FFF2-40B4-BE49-F238E27FC236}">
                <a16:creationId xmlns:a16="http://schemas.microsoft.com/office/drawing/2014/main" id="{B01B37D2-6ED5-4AE0-9451-213B7C437A4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302884"/>
            <a:ext cx="10515600" cy="508075"/>
          </a:xfrm>
          <a:prstGeom prst="rect">
            <a:avLst/>
          </a:prstGeom>
        </p:spPr>
        <p:txBody>
          <a:bodyPr rtlCol="0"/>
          <a:lstStyle>
            <a:lvl1pPr algn="ctr">
              <a:defRPr sz="40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714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orma Livre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" name="Forma Livre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7" name="Forma Livre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8" name="Forma Livre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9" name="Forma Livre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0" name="Forma Livre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AC81368-A1D1-4130-A7AA-C81582F3A5F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228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br.linkedin.com/in/guilherme-passos-645b0924b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guilhermeapassos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9477831-D77D-4D49-A376-A47F60DC550D}"/>
              </a:ext>
            </a:extLst>
          </p:cNvPr>
          <p:cNvSpPr/>
          <p:nvPr/>
        </p:nvSpPr>
        <p:spPr>
          <a:xfrm>
            <a:off x="379067" y="486707"/>
            <a:ext cx="4639456" cy="109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ítulo 54">
            <a:extLst>
              <a:ext uri="{FF2B5EF4-FFF2-40B4-BE49-F238E27FC236}">
                <a16:creationId xmlns:a16="http://schemas.microsoft.com/office/drawing/2014/main" id="{1911B398-56A9-FA44-A101-C45D3E8F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87" y="399537"/>
            <a:ext cx="4413016" cy="122759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Guilherme Passos</a:t>
            </a:r>
          </a:p>
        </p:txBody>
      </p:sp>
      <p:sp>
        <p:nvSpPr>
          <p:cNvPr id="167" name="Espaço Reservado para Texto 166">
            <a:extLst>
              <a:ext uri="{FF2B5EF4-FFF2-40B4-BE49-F238E27FC236}">
                <a16:creationId xmlns:a16="http://schemas.microsoft.com/office/drawing/2014/main" id="{008EF577-57DA-AC49-AD61-1785C58C635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0485" y="1660005"/>
            <a:ext cx="4820727" cy="766516"/>
          </a:xfrm>
        </p:spPr>
        <p:txBody>
          <a:bodyPr rtlCol="0">
            <a:normAutofit/>
          </a:bodyPr>
          <a:lstStyle/>
          <a:p>
            <a:pPr rtl="0"/>
            <a:r>
              <a:rPr lang="pt-BR" sz="3200" dirty="0"/>
              <a:t>Hard Skills</a:t>
            </a:r>
          </a:p>
        </p:txBody>
      </p:sp>
      <p:sp>
        <p:nvSpPr>
          <p:cNvPr id="152" name="Espaço Reservado para Texto 151">
            <a:extLst>
              <a:ext uri="{FF2B5EF4-FFF2-40B4-BE49-F238E27FC236}">
                <a16:creationId xmlns:a16="http://schemas.microsoft.com/office/drawing/2014/main" id="{62964362-2916-FD47-9348-BE7D04471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795" y="4810780"/>
            <a:ext cx="1456267" cy="523220"/>
          </a:xfrm>
        </p:spPr>
        <p:txBody>
          <a:bodyPr rtlCol="0"/>
          <a:lstStyle/>
          <a:p>
            <a:pPr algn="ctr" rtl="0"/>
            <a:r>
              <a:rPr lang="pt-BR" dirty="0"/>
              <a:t>Técnico em Informática</a:t>
            </a:r>
          </a:p>
        </p:txBody>
      </p:sp>
      <p:sp>
        <p:nvSpPr>
          <p:cNvPr id="155" name="Espaço Reservado para Texto 154">
            <a:extLst>
              <a:ext uri="{FF2B5EF4-FFF2-40B4-BE49-F238E27FC236}">
                <a16:creationId xmlns:a16="http://schemas.microsoft.com/office/drawing/2014/main" id="{FB5E3952-AA46-4545-B819-BE296D4281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18523" y="3232063"/>
            <a:ext cx="1456267" cy="523220"/>
          </a:xfrm>
        </p:spPr>
        <p:txBody>
          <a:bodyPr rtlCol="0"/>
          <a:lstStyle/>
          <a:p>
            <a:pPr algn="ctr" rtl="0"/>
            <a:r>
              <a:rPr lang="pt-BR" dirty="0"/>
              <a:t>Proficiência em Photoshop</a:t>
            </a:r>
          </a:p>
        </p:txBody>
      </p:sp>
      <p:sp>
        <p:nvSpPr>
          <p:cNvPr id="157" name="Espaço Reservado para Texto 156">
            <a:extLst>
              <a:ext uri="{FF2B5EF4-FFF2-40B4-BE49-F238E27FC236}">
                <a16:creationId xmlns:a16="http://schemas.microsoft.com/office/drawing/2014/main" id="{52D7855F-94AB-7747-B3D4-4850B7AC4D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7225" y="1987864"/>
            <a:ext cx="1456267" cy="307777"/>
          </a:xfrm>
        </p:spPr>
        <p:txBody>
          <a:bodyPr rtlCol="0"/>
          <a:lstStyle/>
          <a:p>
            <a:pPr algn="ctr" rtl="0"/>
            <a:r>
              <a:rPr lang="pt-BR" dirty="0"/>
              <a:t>Inglês Avançado</a:t>
            </a:r>
          </a:p>
        </p:txBody>
      </p:sp>
      <p:sp>
        <p:nvSpPr>
          <p:cNvPr id="159" name="Espaço Reservado para Texto 158">
            <a:extLst>
              <a:ext uri="{FF2B5EF4-FFF2-40B4-BE49-F238E27FC236}">
                <a16:creationId xmlns:a16="http://schemas.microsoft.com/office/drawing/2014/main" id="{2CB29981-D477-EB47-8A9B-CB977C238E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72614" y="1013336"/>
            <a:ext cx="1456267" cy="307777"/>
          </a:xfrm>
        </p:spPr>
        <p:txBody>
          <a:bodyPr rtlCol="0"/>
          <a:lstStyle/>
          <a:p>
            <a:pPr algn="ctr" rtl="0"/>
            <a:r>
              <a:rPr lang="pt-BR" dirty="0"/>
              <a:t>Edição de Vídeo</a:t>
            </a:r>
          </a:p>
        </p:txBody>
      </p:sp>
      <p:sp>
        <p:nvSpPr>
          <p:cNvPr id="161" name="Espaço Reservado para Texto 160">
            <a:extLst>
              <a:ext uri="{FF2B5EF4-FFF2-40B4-BE49-F238E27FC236}">
                <a16:creationId xmlns:a16="http://schemas.microsoft.com/office/drawing/2014/main" id="{D6BAA41B-ADA6-4F4F-8AE0-F97CD6618C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0133" y="2036058"/>
            <a:ext cx="1456267" cy="738664"/>
          </a:xfrm>
        </p:spPr>
        <p:txBody>
          <a:bodyPr rtlCol="0"/>
          <a:lstStyle/>
          <a:p>
            <a:pPr algn="ctr" rtl="0"/>
            <a:r>
              <a:rPr lang="pt-BR" dirty="0"/>
              <a:t>Treinamento de Inteligência Artificial</a:t>
            </a:r>
          </a:p>
        </p:txBody>
      </p:sp>
      <p:sp>
        <p:nvSpPr>
          <p:cNvPr id="163" name="Espaço Reservado para Texto 162">
            <a:extLst>
              <a:ext uri="{FF2B5EF4-FFF2-40B4-BE49-F238E27FC236}">
                <a16:creationId xmlns:a16="http://schemas.microsoft.com/office/drawing/2014/main" id="{B7AADBC1-2218-0B44-8A6C-00FC3A8714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72356" y="3427629"/>
            <a:ext cx="1456267" cy="523220"/>
          </a:xfrm>
        </p:spPr>
        <p:txBody>
          <a:bodyPr rtlCol="0"/>
          <a:lstStyle/>
          <a:p>
            <a:pPr algn="ctr" rtl="0"/>
            <a:r>
              <a:rPr lang="pt-BR" dirty="0"/>
              <a:t>Programação de Banco de dados</a:t>
            </a:r>
          </a:p>
        </p:txBody>
      </p:sp>
      <p:sp>
        <p:nvSpPr>
          <p:cNvPr id="165" name="Espaço Reservado para Texto 164">
            <a:extLst>
              <a:ext uri="{FF2B5EF4-FFF2-40B4-BE49-F238E27FC236}">
                <a16:creationId xmlns:a16="http://schemas.microsoft.com/office/drawing/2014/main" id="{451DBFB9-279F-A840-80C6-2F0CEE8FFC7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994701"/>
            <a:ext cx="1456267" cy="307777"/>
          </a:xfrm>
        </p:spPr>
        <p:txBody>
          <a:bodyPr rtlCol="0"/>
          <a:lstStyle/>
          <a:p>
            <a:pPr algn="ctr" rtl="0"/>
            <a:endParaRPr lang="pt-BR" dirty="0"/>
          </a:p>
        </p:txBody>
      </p:sp>
      <p:sp>
        <p:nvSpPr>
          <p:cNvPr id="166" name="Espaço Reservado para Texto 165">
            <a:extLst>
              <a:ext uri="{FF2B5EF4-FFF2-40B4-BE49-F238E27FC236}">
                <a16:creationId xmlns:a16="http://schemas.microsoft.com/office/drawing/2014/main" id="{13083421-0A97-E94A-A67B-E5204BA8B4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algn="ctr" rtl="0"/>
            <a:endParaRPr lang="pt-BR" dirty="0"/>
          </a:p>
        </p:txBody>
      </p:sp>
      <p:grpSp>
        <p:nvGrpSpPr>
          <p:cNvPr id="120" name="Grupo 68" title="ícone de marca de seleção">
            <a:extLst>
              <a:ext uri="{FF2B5EF4-FFF2-40B4-BE49-F238E27FC236}">
                <a16:creationId xmlns:a16="http://schemas.microsoft.com/office/drawing/2014/main" id="{24D6EF27-5F27-E440-A018-33287323D7A2}"/>
              </a:ext>
            </a:extLst>
          </p:cNvPr>
          <p:cNvGrpSpPr>
            <a:grpSpLocks/>
          </p:cNvGrpSpPr>
          <p:nvPr/>
        </p:nvGrpSpPr>
        <p:grpSpPr bwMode="auto">
          <a:xfrm>
            <a:off x="8343354" y="1681512"/>
            <a:ext cx="404813" cy="406400"/>
            <a:chOff x="3761709" y="4826643"/>
            <a:chExt cx="405882" cy="405882"/>
          </a:xfrm>
        </p:grpSpPr>
        <p:sp>
          <p:nvSpPr>
            <p:cNvPr id="121" name="Forma Livre: Forma 16">
              <a:extLst>
                <a:ext uri="{FF2B5EF4-FFF2-40B4-BE49-F238E27FC236}">
                  <a16:creationId xmlns:a16="http://schemas.microsoft.com/office/drawing/2014/main" id="{32FAC53D-7E19-DF40-BDAF-020D7B9F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709" y="4826643"/>
              <a:ext cx="405882" cy="405882"/>
            </a:xfrm>
            <a:custGeom>
              <a:avLst/>
              <a:gdLst>
                <a:gd name="T0" fmla="*/ 401824 w 405881"/>
                <a:gd name="T1" fmla="*/ 401824 h 405881"/>
                <a:gd name="T2" fmla="*/ 5535 w 405881"/>
                <a:gd name="T3" fmla="*/ 401824 h 405881"/>
                <a:gd name="T4" fmla="*/ 5535 w 405881"/>
                <a:gd name="T5" fmla="*/ 5535 h 405881"/>
                <a:gd name="T6" fmla="*/ 401824 w 405881"/>
                <a:gd name="T7" fmla="*/ 5535 h 405881"/>
                <a:gd name="T8" fmla="*/ 401824 w 405881"/>
                <a:gd name="T9" fmla="*/ 401824 h 405881"/>
                <a:gd name="T10" fmla="*/ 43909 w 405881"/>
                <a:gd name="T11" fmla="*/ 364926 h 405881"/>
                <a:gd name="T12" fmla="*/ 362712 w 405881"/>
                <a:gd name="T13" fmla="*/ 364926 h 405881"/>
                <a:gd name="T14" fmla="*/ 362712 w 405881"/>
                <a:gd name="T15" fmla="*/ 42433 h 405881"/>
                <a:gd name="T16" fmla="*/ 43909 w 405881"/>
                <a:gd name="T17" fmla="*/ 42433 h 405881"/>
                <a:gd name="T18" fmla="*/ 43909 w 405881"/>
                <a:gd name="T19" fmla="*/ 364926 h 4058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5881" h="405881">
                  <a:moveTo>
                    <a:pt x="401823" y="401823"/>
                  </a:moveTo>
                  <a:lnTo>
                    <a:pt x="5535" y="401823"/>
                  </a:lnTo>
                  <a:lnTo>
                    <a:pt x="5535" y="5535"/>
                  </a:lnTo>
                  <a:lnTo>
                    <a:pt x="401823" y="5535"/>
                  </a:lnTo>
                  <a:lnTo>
                    <a:pt x="401823" y="401823"/>
                  </a:lnTo>
                  <a:close/>
                  <a:moveTo>
                    <a:pt x="43909" y="364925"/>
                  </a:moveTo>
                  <a:lnTo>
                    <a:pt x="362711" y="364925"/>
                  </a:lnTo>
                  <a:lnTo>
                    <a:pt x="362711" y="42433"/>
                  </a:lnTo>
                  <a:lnTo>
                    <a:pt x="43909" y="42433"/>
                  </a:lnTo>
                  <a:lnTo>
                    <a:pt x="43909" y="3649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2" name="Forma Livre: Forma 17">
              <a:extLst>
                <a:ext uri="{FF2B5EF4-FFF2-40B4-BE49-F238E27FC236}">
                  <a16:creationId xmlns:a16="http://schemas.microsoft.com/office/drawing/2014/main" id="{CBE42868-2427-E347-B3F9-0FCDB6539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292" y="4919627"/>
              <a:ext cx="258288" cy="221390"/>
            </a:xfrm>
            <a:custGeom>
              <a:avLst/>
              <a:gdLst>
                <a:gd name="T0" fmla="*/ 75642 w 258288"/>
                <a:gd name="T1" fmla="*/ 215855 h 221390"/>
                <a:gd name="T2" fmla="*/ 5535 w 258288"/>
                <a:gd name="T3" fmla="*/ 145748 h 221390"/>
                <a:gd name="T4" fmla="*/ 33577 w 258288"/>
                <a:gd name="T5" fmla="*/ 117706 h 221390"/>
                <a:gd name="T6" fmla="*/ 75642 w 258288"/>
                <a:gd name="T7" fmla="*/ 159770 h 221390"/>
                <a:gd name="T8" fmla="*/ 229877 w 258288"/>
                <a:gd name="T9" fmla="*/ 5535 h 221390"/>
                <a:gd name="T10" fmla="*/ 257919 w 258288"/>
                <a:gd name="T11" fmla="*/ 33577 h 221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8288" h="221390">
                  <a:moveTo>
                    <a:pt x="75642" y="215855"/>
                  </a:moveTo>
                  <a:lnTo>
                    <a:pt x="5535" y="145748"/>
                  </a:lnTo>
                  <a:lnTo>
                    <a:pt x="33577" y="117706"/>
                  </a:lnTo>
                  <a:lnTo>
                    <a:pt x="75642" y="159770"/>
                  </a:lnTo>
                  <a:lnTo>
                    <a:pt x="229877" y="5535"/>
                  </a:lnTo>
                  <a:lnTo>
                    <a:pt x="257919" y="33577"/>
                  </a:lnTo>
                  <a:lnTo>
                    <a:pt x="75642" y="2158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124" name="Grupo 57" title="ícone do botão reproduzir">
            <a:extLst>
              <a:ext uri="{FF2B5EF4-FFF2-40B4-BE49-F238E27FC236}">
                <a16:creationId xmlns:a16="http://schemas.microsoft.com/office/drawing/2014/main" id="{47C37F79-C434-2441-9499-14DDA338ECAF}"/>
              </a:ext>
            </a:extLst>
          </p:cNvPr>
          <p:cNvGrpSpPr>
            <a:grpSpLocks/>
          </p:cNvGrpSpPr>
          <p:nvPr/>
        </p:nvGrpSpPr>
        <p:grpSpPr bwMode="auto">
          <a:xfrm>
            <a:off x="7497548" y="438042"/>
            <a:ext cx="406400" cy="404812"/>
            <a:chOff x="451190" y="2461460"/>
            <a:chExt cx="405882" cy="405882"/>
          </a:xfrm>
        </p:grpSpPr>
        <p:sp>
          <p:nvSpPr>
            <p:cNvPr id="125" name="Forma Livre: Forma 41">
              <a:extLst>
                <a:ext uri="{FF2B5EF4-FFF2-40B4-BE49-F238E27FC236}">
                  <a16:creationId xmlns:a16="http://schemas.microsoft.com/office/drawing/2014/main" id="{2D6AC127-61A9-5E41-A0D3-67B58537B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90" y="2461460"/>
              <a:ext cx="405882" cy="405882"/>
            </a:xfrm>
            <a:custGeom>
              <a:avLst/>
              <a:gdLst>
                <a:gd name="T0" fmla="*/ 401086 w 405881"/>
                <a:gd name="T1" fmla="*/ 401824 h 405881"/>
                <a:gd name="T2" fmla="*/ 5535 w 405881"/>
                <a:gd name="T3" fmla="*/ 401824 h 405881"/>
                <a:gd name="T4" fmla="*/ 5535 w 405881"/>
                <a:gd name="T5" fmla="*/ 5535 h 405881"/>
                <a:gd name="T6" fmla="*/ 401824 w 405881"/>
                <a:gd name="T7" fmla="*/ 5535 h 405881"/>
                <a:gd name="T8" fmla="*/ 401086 w 405881"/>
                <a:gd name="T9" fmla="*/ 401824 h 405881"/>
                <a:gd name="T10" fmla="*/ 401086 w 405881"/>
                <a:gd name="T11" fmla="*/ 401824 h 405881"/>
                <a:gd name="T12" fmla="*/ 43909 w 405881"/>
                <a:gd name="T13" fmla="*/ 364926 h 405881"/>
                <a:gd name="T14" fmla="*/ 362712 w 405881"/>
                <a:gd name="T15" fmla="*/ 364926 h 405881"/>
                <a:gd name="T16" fmla="*/ 362712 w 405881"/>
                <a:gd name="T17" fmla="*/ 42433 h 405881"/>
                <a:gd name="T18" fmla="*/ 43909 w 405881"/>
                <a:gd name="T19" fmla="*/ 42433 h 405881"/>
                <a:gd name="T20" fmla="*/ 43909 w 405881"/>
                <a:gd name="T21" fmla="*/ 364926 h 4058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05881" h="405881">
                  <a:moveTo>
                    <a:pt x="401085" y="401823"/>
                  </a:moveTo>
                  <a:lnTo>
                    <a:pt x="5535" y="401823"/>
                  </a:lnTo>
                  <a:lnTo>
                    <a:pt x="5535" y="5535"/>
                  </a:lnTo>
                  <a:lnTo>
                    <a:pt x="401823" y="5535"/>
                  </a:lnTo>
                  <a:lnTo>
                    <a:pt x="401085" y="401823"/>
                  </a:lnTo>
                  <a:close/>
                  <a:moveTo>
                    <a:pt x="43909" y="364925"/>
                  </a:moveTo>
                  <a:lnTo>
                    <a:pt x="362711" y="364925"/>
                  </a:lnTo>
                  <a:lnTo>
                    <a:pt x="362711" y="42433"/>
                  </a:lnTo>
                  <a:lnTo>
                    <a:pt x="43909" y="42433"/>
                  </a:lnTo>
                  <a:lnTo>
                    <a:pt x="43909" y="3649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6" name="Forma Livre: Forma 42">
              <a:extLst>
                <a:ext uri="{FF2B5EF4-FFF2-40B4-BE49-F238E27FC236}">
                  <a16:creationId xmlns:a16="http://schemas.microsoft.com/office/drawing/2014/main" id="{DFE8303C-E538-6B45-B5B5-CEBE2575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88" y="2530828"/>
              <a:ext cx="228770" cy="265668"/>
            </a:xfrm>
            <a:custGeom>
              <a:avLst/>
              <a:gdLst>
                <a:gd name="T0" fmla="*/ 5535 w 228769"/>
                <a:gd name="T1" fmla="*/ 263823 h 265668"/>
                <a:gd name="T2" fmla="*/ 5535 w 228769"/>
                <a:gd name="T3" fmla="*/ 5535 h 265668"/>
                <a:gd name="T4" fmla="*/ 229140 w 228769"/>
                <a:gd name="T5" fmla="*/ 134679 h 265668"/>
                <a:gd name="T6" fmla="*/ 5535 w 228769"/>
                <a:gd name="T7" fmla="*/ 263823 h 265668"/>
                <a:gd name="T8" fmla="*/ 42433 w 228769"/>
                <a:gd name="T9" fmla="*/ 69738 h 265668"/>
                <a:gd name="T10" fmla="*/ 42433 w 228769"/>
                <a:gd name="T11" fmla="*/ 199620 h 265668"/>
                <a:gd name="T12" fmla="*/ 155343 w 228769"/>
                <a:gd name="T13" fmla="*/ 134679 h 265668"/>
                <a:gd name="T14" fmla="*/ 42433 w 228769"/>
                <a:gd name="T15" fmla="*/ 69738 h 2656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8769" h="265668">
                  <a:moveTo>
                    <a:pt x="5535" y="263823"/>
                  </a:moveTo>
                  <a:lnTo>
                    <a:pt x="5535" y="5535"/>
                  </a:lnTo>
                  <a:lnTo>
                    <a:pt x="229139" y="134679"/>
                  </a:lnTo>
                  <a:lnTo>
                    <a:pt x="5535" y="263823"/>
                  </a:lnTo>
                  <a:close/>
                  <a:moveTo>
                    <a:pt x="42433" y="69738"/>
                  </a:moveTo>
                  <a:lnTo>
                    <a:pt x="42433" y="199620"/>
                  </a:lnTo>
                  <a:lnTo>
                    <a:pt x="155342" y="134679"/>
                  </a:lnTo>
                  <a:lnTo>
                    <a:pt x="42433" y="69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127" name="Grupo 58" title="ícone de montanha">
            <a:extLst>
              <a:ext uri="{FF2B5EF4-FFF2-40B4-BE49-F238E27FC236}">
                <a16:creationId xmlns:a16="http://schemas.microsoft.com/office/drawing/2014/main" id="{3EA55F06-2A70-1842-8068-D67360D9DB96}"/>
              </a:ext>
            </a:extLst>
          </p:cNvPr>
          <p:cNvGrpSpPr>
            <a:grpSpLocks/>
          </p:cNvGrpSpPr>
          <p:nvPr/>
        </p:nvGrpSpPr>
        <p:grpSpPr bwMode="auto">
          <a:xfrm>
            <a:off x="5544250" y="2834108"/>
            <a:ext cx="404812" cy="404812"/>
            <a:chOff x="1483606" y="2439321"/>
            <a:chExt cx="405882" cy="405882"/>
          </a:xfrm>
        </p:grpSpPr>
        <p:sp>
          <p:nvSpPr>
            <p:cNvPr id="128" name="Forma Livre: Forma 43">
              <a:extLst>
                <a:ext uri="{FF2B5EF4-FFF2-40B4-BE49-F238E27FC236}">
                  <a16:creationId xmlns:a16="http://schemas.microsoft.com/office/drawing/2014/main" id="{F77FE989-4091-E946-9D5D-717ED77F3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097" y="2620860"/>
              <a:ext cx="309946" cy="147593"/>
            </a:xfrm>
            <a:custGeom>
              <a:avLst/>
              <a:gdLst>
                <a:gd name="T0" fmla="*/ 305149 w 309946"/>
                <a:gd name="T1" fmla="*/ 148700 h 147593"/>
                <a:gd name="T2" fmla="*/ 5535 w 309946"/>
                <a:gd name="T3" fmla="*/ 148700 h 147593"/>
                <a:gd name="T4" fmla="*/ 116230 w 309946"/>
                <a:gd name="T5" fmla="*/ 42433 h 147593"/>
                <a:gd name="T6" fmla="*/ 130989 w 309946"/>
                <a:gd name="T7" fmla="*/ 54241 h 147593"/>
                <a:gd name="T8" fmla="*/ 175267 w 309946"/>
                <a:gd name="T9" fmla="*/ 5535 h 147593"/>
                <a:gd name="T10" fmla="*/ 305149 w 309946"/>
                <a:gd name="T11" fmla="*/ 148700 h 147593"/>
                <a:gd name="T12" fmla="*/ 97043 w 309946"/>
                <a:gd name="T13" fmla="*/ 111802 h 147593"/>
                <a:gd name="T14" fmla="*/ 221759 w 309946"/>
                <a:gd name="T15" fmla="*/ 111802 h 147593"/>
                <a:gd name="T16" fmla="*/ 175267 w 309946"/>
                <a:gd name="T17" fmla="*/ 60144 h 147593"/>
                <a:gd name="T18" fmla="*/ 134679 w 309946"/>
                <a:gd name="T19" fmla="*/ 104422 h 147593"/>
                <a:gd name="T20" fmla="*/ 118444 w 309946"/>
                <a:gd name="T21" fmla="*/ 91139 h 147593"/>
                <a:gd name="T22" fmla="*/ 97043 w 309946"/>
                <a:gd name="T23" fmla="*/ 111802 h 1475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9946" h="147593">
                  <a:moveTo>
                    <a:pt x="305149" y="148700"/>
                  </a:moveTo>
                  <a:lnTo>
                    <a:pt x="5535" y="148700"/>
                  </a:lnTo>
                  <a:lnTo>
                    <a:pt x="116230" y="42433"/>
                  </a:lnTo>
                  <a:lnTo>
                    <a:pt x="130989" y="54241"/>
                  </a:lnTo>
                  <a:lnTo>
                    <a:pt x="175267" y="5535"/>
                  </a:lnTo>
                  <a:lnTo>
                    <a:pt x="305149" y="148700"/>
                  </a:lnTo>
                  <a:close/>
                  <a:moveTo>
                    <a:pt x="97043" y="111802"/>
                  </a:moveTo>
                  <a:lnTo>
                    <a:pt x="221759" y="111802"/>
                  </a:lnTo>
                  <a:lnTo>
                    <a:pt x="175267" y="60144"/>
                  </a:lnTo>
                  <a:lnTo>
                    <a:pt x="134679" y="104422"/>
                  </a:lnTo>
                  <a:lnTo>
                    <a:pt x="118444" y="91139"/>
                  </a:lnTo>
                  <a:lnTo>
                    <a:pt x="97043" y="1118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9" name="Forma Livre: Forma 44">
              <a:extLst>
                <a:ext uri="{FF2B5EF4-FFF2-40B4-BE49-F238E27FC236}">
                  <a16:creationId xmlns:a16="http://schemas.microsoft.com/office/drawing/2014/main" id="{93027C3E-D1B6-0545-8D23-A4510EDD9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135" y="2541160"/>
              <a:ext cx="103315" cy="103315"/>
            </a:xfrm>
            <a:custGeom>
              <a:avLst/>
              <a:gdLst>
                <a:gd name="T0" fmla="*/ 52027 w 103315"/>
                <a:gd name="T1" fmla="*/ 42433 h 103315"/>
                <a:gd name="T2" fmla="*/ 61620 w 103315"/>
                <a:gd name="T3" fmla="*/ 52027 h 103315"/>
                <a:gd name="T4" fmla="*/ 52027 w 103315"/>
                <a:gd name="T5" fmla="*/ 61620 h 103315"/>
                <a:gd name="T6" fmla="*/ 42433 w 103315"/>
                <a:gd name="T7" fmla="*/ 52027 h 103315"/>
                <a:gd name="T8" fmla="*/ 52027 w 103315"/>
                <a:gd name="T9" fmla="*/ 42433 h 103315"/>
                <a:gd name="T10" fmla="*/ 52027 w 103315"/>
                <a:gd name="T11" fmla="*/ 5535 h 103315"/>
                <a:gd name="T12" fmla="*/ 5535 w 103315"/>
                <a:gd name="T13" fmla="*/ 52027 h 103315"/>
                <a:gd name="T14" fmla="*/ 52027 w 103315"/>
                <a:gd name="T15" fmla="*/ 98519 h 103315"/>
                <a:gd name="T16" fmla="*/ 98518 w 103315"/>
                <a:gd name="T17" fmla="*/ 52027 h 103315"/>
                <a:gd name="T18" fmla="*/ 52027 w 103315"/>
                <a:gd name="T19" fmla="*/ 5535 h 103315"/>
                <a:gd name="T20" fmla="*/ 52027 w 103315"/>
                <a:gd name="T21" fmla="*/ 5535 h 1033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3315" h="103315">
                  <a:moveTo>
                    <a:pt x="52027" y="42433"/>
                  </a:moveTo>
                  <a:cubicBezTo>
                    <a:pt x="57192" y="42433"/>
                    <a:pt x="61620" y="46861"/>
                    <a:pt x="61620" y="52027"/>
                  </a:cubicBezTo>
                  <a:cubicBezTo>
                    <a:pt x="61620" y="57192"/>
                    <a:pt x="57192" y="61620"/>
                    <a:pt x="52027" y="61620"/>
                  </a:cubicBezTo>
                  <a:cubicBezTo>
                    <a:pt x="46861" y="61620"/>
                    <a:pt x="42433" y="57192"/>
                    <a:pt x="42433" y="52027"/>
                  </a:cubicBezTo>
                  <a:cubicBezTo>
                    <a:pt x="42433" y="46861"/>
                    <a:pt x="46861" y="42433"/>
                    <a:pt x="52027" y="42433"/>
                  </a:cubicBezTo>
                  <a:moveTo>
                    <a:pt x="52027" y="5535"/>
                  </a:moveTo>
                  <a:cubicBezTo>
                    <a:pt x="26198" y="5535"/>
                    <a:pt x="5535" y="26198"/>
                    <a:pt x="5535" y="52027"/>
                  </a:cubicBezTo>
                  <a:cubicBezTo>
                    <a:pt x="5535" y="77856"/>
                    <a:pt x="26198" y="98519"/>
                    <a:pt x="52027" y="98519"/>
                  </a:cubicBezTo>
                  <a:cubicBezTo>
                    <a:pt x="77855" y="98519"/>
                    <a:pt x="98518" y="77856"/>
                    <a:pt x="98518" y="52027"/>
                  </a:cubicBezTo>
                  <a:cubicBezTo>
                    <a:pt x="99257" y="26936"/>
                    <a:pt x="77855" y="5535"/>
                    <a:pt x="52027" y="55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0" name="Forma Livre: Forma 45">
              <a:extLst>
                <a:ext uri="{FF2B5EF4-FFF2-40B4-BE49-F238E27FC236}">
                  <a16:creationId xmlns:a16="http://schemas.microsoft.com/office/drawing/2014/main" id="{FB2304E9-4C9D-2747-AFEA-923D02856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606" y="2439321"/>
              <a:ext cx="405882" cy="405882"/>
            </a:xfrm>
            <a:custGeom>
              <a:avLst/>
              <a:gdLst>
                <a:gd name="T0" fmla="*/ 401824 w 405881"/>
                <a:gd name="T1" fmla="*/ 401824 h 405881"/>
                <a:gd name="T2" fmla="*/ 5535 w 405881"/>
                <a:gd name="T3" fmla="*/ 401824 h 405881"/>
                <a:gd name="T4" fmla="*/ 5535 w 405881"/>
                <a:gd name="T5" fmla="*/ 5535 h 405881"/>
                <a:gd name="T6" fmla="*/ 401824 w 405881"/>
                <a:gd name="T7" fmla="*/ 5535 h 405881"/>
                <a:gd name="T8" fmla="*/ 401824 w 405881"/>
                <a:gd name="T9" fmla="*/ 401824 h 405881"/>
                <a:gd name="T10" fmla="*/ 44647 w 405881"/>
                <a:gd name="T11" fmla="*/ 364926 h 405881"/>
                <a:gd name="T12" fmla="*/ 363450 w 405881"/>
                <a:gd name="T13" fmla="*/ 364926 h 405881"/>
                <a:gd name="T14" fmla="*/ 363450 w 405881"/>
                <a:gd name="T15" fmla="*/ 42433 h 405881"/>
                <a:gd name="T16" fmla="*/ 44647 w 405881"/>
                <a:gd name="T17" fmla="*/ 42433 h 405881"/>
                <a:gd name="T18" fmla="*/ 44647 w 405881"/>
                <a:gd name="T19" fmla="*/ 364926 h 4058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5881" h="405881">
                  <a:moveTo>
                    <a:pt x="401823" y="401823"/>
                  </a:moveTo>
                  <a:lnTo>
                    <a:pt x="5535" y="401823"/>
                  </a:lnTo>
                  <a:lnTo>
                    <a:pt x="5535" y="5535"/>
                  </a:lnTo>
                  <a:lnTo>
                    <a:pt x="401823" y="5535"/>
                  </a:lnTo>
                  <a:lnTo>
                    <a:pt x="401823" y="401823"/>
                  </a:lnTo>
                  <a:close/>
                  <a:moveTo>
                    <a:pt x="44647" y="364925"/>
                  </a:moveTo>
                  <a:lnTo>
                    <a:pt x="363449" y="364925"/>
                  </a:lnTo>
                  <a:lnTo>
                    <a:pt x="363449" y="42433"/>
                  </a:lnTo>
                  <a:lnTo>
                    <a:pt x="44647" y="42433"/>
                  </a:lnTo>
                  <a:lnTo>
                    <a:pt x="44647" y="3649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sp>
        <p:nvSpPr>
          <p:cNvPr id="131" name="Forma Livre: Forma 22" title="ícone de estrela">
            <a:extLst>
              <a:ext uri="{FF2B5EF4-FFF2-40B4-BE49-F238E27FC236}">
                <a16:creationId xmlns:a16="http://schemas.microsoft.com/office/drawing/2014/main" id="{406BAEC9-2733-3E4F-B489-225B992D3EFD}"/>
              </a:ext>
            </a:extLst>
          </p:cNvPr>
          <p:cNvSpPr>
            <a:spLocks/>
          </p:cNvSpPr>
          <p:nvPr/>
        </p:nvSpPr>
        <p:spPr bwMode="auto">
          <a:xfrm>
            <a:off x="6298409" y="1389699"/>
            <a:ext cx="620712" cy="590550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rtlCol="0" anchor="ctr"/>
          <a:lstStyle/>
          <a:p>
            <a:pPr rtl="0"/>
            <a:endParaRPr lang="pt-BR" dirty="0"/>
          </a:p>
        </p:txBody>
      </p:sp>
      <p:pic>
        <p:nvPicPr>
          <p:cNvPr id="3" name="Imagem 2">
            <a:hlinkClick r:id="rId3"/>
            <a:extLst>
              <a:ext uri="{FF2B5EF4-FFF2-40B4-BE49-F238E27FC236}">
                <a16:creationId xmlns:a16="http://schemas.microsoft.com/office/drawing/2014/main" id="{A6F1787A-6BC0-4298-A3DA-2ECAE710E4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1" y="5890069"/>
            <a:ext cx="620688" cy="620688"/>
          </a:xfrm>
          <a:prstGeom prst="rect">
            <a:avLst/>
          </a:prstGeom>
        </p:spPr>
      </p:pic>
      <p:pic>
        <p:nvPicPr>
          <p:cNvPr id="5" name="Imagem 4">
            <a:hlinkClick r:id="rId5"/>
            <a:extLst>
              <a:ext uri="{FF2B5EF4-FFF2-40B4-BE49-F238E27FC236}">
                <a16:creationId xmlns:a16="http://schemas.microsoft.com/office/drawing/2014/main" id="{BF394CF5-1DAE-483C-B273-3DF36E026F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2" y="5170299"/>
            <a:ext cx="606802" cy="60680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6329A98-5685-4C39-BB76-B423205805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41" y="2967580"/>
            <a:ext cx="494184" cy="49418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B845425-FC61-4170-AA41-E0D04E6C36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44" y="4216728"/>
            <a:ext cx="659323" cy="6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1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DA9FEA07-D93F-4762-9638-61C3FF0F5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DCEE00AC-18F9-4EA9-8216-AC2AF3F26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 lnSpcReduction="10000"/>
          </a:bodyPr>
          <a:lstStyle/>
          <a:p>
            <a:pPr rtl="0"/>
            <a:endParaRPr lang="pt-BR" dirty="0"/>
          </a:p>
        </p:txBody>
      </p:sp>
      <p:sp>
        <p:nvSpPr>
          <p:cNvPr id="17" name="Forma Livre: Forma 31" title="Ícone de um foguete">
            <a:extLst>
              <a:ext uri="{FF2B5EF4-FFF2-40B4-BE49-F238E27FC236}">
                <a16:creationId xmlns:a16="http://schemas.microsoft.com/office/drawing/2014/main" id="{C8428BDF-ABD1-434E-8BCA-4FB3B4F3598B}"/>
              </a:ext>
            </a:extLst>
          </p:cNvPr>
          <p:cNvSpPr>
            <a:spLocks/>
          </p:cNvSpPr>
          <p:nvPr/>
        </p:nvSpPr>
        <p:spPr bwMode="auto">
          <a:xfrm>
            <a:off x="9797119" y="1345335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E77AC98-6D4A-47AF-84B8-BFA85936A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endParaRPr lang="pt-BR" dirty="0"/>
          </a:p>
        </p:txBody>
      </p:sp>
      <p:sp>
        <p:nvSpPr>
          <p:cNvPr id="18" name="Forma Livre: Forma 31" title="Ícone de um foguete">
            <a:extLst>
              <a:ext uri="{FF2B5EF4-FFF2-40B4-BE49-F238E27FC236}">
                <a16:creationId xmlns:a16="http://schemas.microsoft.com/office/drawing/2014/main" id="{1C15E055-1CFD-B647-809A-AFE70DACF083}"/>
              </a:ext>
            </a:extLst>
          </p:cNvPr>
          <p:cNvSpPr>
            <a:spLocks/>
          </p:cNvSpPr>
          <p:nvPr/>
        </p:nvSpPr>
        <p:spPr bwMode="auto">
          <a:xfrm>
            <a:off x="7532146" y="5827983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B7B4B66-460F-4DC7-9E57-0F97E65C2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>
            <a:normAutofit lnSpcReduction="10000"/>
          </a:bodyPr>
          <a:lstStyle/>
          <a:p>
            <a:pPr rtl="0"/>
            <a:endParaRPr lang="pt-BR" dirty="0"/>
          </a:p>
        </p:txBody>
      </p:sp>
      <p:sp>
        <p:nvSpPr>
          <p:cNvPr id="16" name="Forma Livre: Forma 31" title="Ícone de um foguete">
            <a:extLst>
              <a:ext uri="{FF2B5EF4-FFF2-40B4-BE49-F238E27FC236}">
                <a16:creationId xmlns:a16="http://schemas.microsoft.com/office/drawing/2014/main" id="{5B38476A-EA37-004D-8DDB-D19C004B7F75}"/>
              </a:ext>
            </a:extLst>
          </p:cNvPr>
          <p:cNvSpPr>
            <a:spLocks/>
          </p:cNvSpPr>
          <p:nvPr/>
        </p:nvSpPr>
        <p:spPr bwMode="auto">
          <a:xfrm>
            <a:off x="5272433" y="1329571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02D76DD-71B3-445D-9A0A-821689D84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 lnSpcReduction="10000"/>
          </a:bodyPr>
          <a:lstStyle/>
          <a:p>
            <a:pPr rtl="0"/>
            <a:endParaRPr lang="pt-BR" dirty="0"/>
          </a:p>
        </p:txBody>
      </p:sp>
      <p:sp>
        <p:nvSpPr>
          <p:cNvPr id="19" name="Forma Livre: Forma 31" title="Ícone de um foguete">
            <a:extLst>
              <a:ext uri="{FF2B5EF4-FFF2-40B4-BE49-F238E27FC236}">
                <a16:creationId xmlns:a16="http://schemas.microsoft.com/office/drawing/2014/main" id="{80FCD723-73B1-974C-A01A-6C97EF3C567B}"/>
              </a:ext>
            </a:extLst>
          </p:cNvPr>
          <p:cNvSpPr>
            <a:spLocks/>
          </p:cNvSpPr>
          <p:nvPr/>
        </p:nvSpPr>
        <p:spPr bwMode="auto">
          <a:xfrm>
            <a:off x="3017965" y="5812221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DBC38F-075F-40D6-81E4-1C1977030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rtl="0"/>
            <a:endParaRPr lang="pt-BR" dirty="0"/>
          </a:p>
        </p:txBody>
      </p:sp>
      <p:sp>
        <p:nvSpPr>
          <p:cNvPr id="15" name="Forma Livre: Forma 31" title="Ícone de um foguete">
            <a:extLst>
              <a:ext uri="{FF2B5EF4-FFF2-40B4-BE49-F238E27FC236}">
                <a16:creationId xmlns:a16="http://schemas.microsoft.com/office/drawing/2014/main" id="{5B712997-FCC8-6949-B03C-419CF415B0C5}"/>
              </a:ext>
            </a:extLst>
          </p:cNvPr>
          <p:cNvSpPr>
            <a:spLocks/>
          </p:cNvSpPr>
          <p:nvPr/>
        </p:nvSpPr>
        <p:spPr bwMode="auto">
          <a:xfrm>
            <a:off x="726724" y="1334826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4923A4D-100D-481E-AF24-DDCA64B0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dirty="0"/>
              <a:t>Soft Skills</a:t>
            </a:r>
          </a:p>
        </p:txBody>
      </p:sp>
    </p:spTree>
    <p:extLst>
      <p:ext uri="{BB962C8B-B14F-4D97-AF65-F5344CB8AC3E}">
        <p14:creationId xmlns:p14="http://schemas.microsoft.com/office/powerpoint/2010/main" val="714387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3131142_TF01036601" id="{B79E2BE7-2F0A-46DB-A53B-4C5D673574E1}" vid="{DDE36F01-51D5-47DE-A99C-029A9A2B233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Diagrama de árvore com várias cores</Template>
  <TotalTime>0</TotalTime>
  <Words>27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Garamond</vt:lpstr>
      <vt:lpstr>Paralaxe</vt:lpstr>
      <vt:lpstr>Guilherme Passos</vt:lpstr>
      <vt:lpstr>Soft Skills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2023-08-14T22:39:58Z</dcterms:created>
  <dcterms:modified xsi:type="dcterms:W3CDTF">2023-08-14T23:22:36Z</dcterms:modified>
  <cp:category/>
</cp:coreProperties>
</file>