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EC"/>
    <a:srgbClr val="7E7F72"/>
    <a:srgbClr val="41423E"/>
    <a:srgbClr val="FF8687"/>
    <a:srgbClr val="5E604F"/>
    <a:srgbClr val="E6F687"/>
    <a:srgbClr val="CEF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9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8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9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9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70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71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6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68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1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9861-31A0-47E2-8519-27D360320AC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D489-5776-41FB-8617-B28F6A3E18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3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5E604F"/>
              </a:gs>
              <a:gs pos="21000">
                <a:srgbClr val="7E7F72"/>
              </a:gs>
              <a:gs pos="76000">
                <a:srgbClr val="E6F687"/>
              </a:gs>
              <a:gs pos="100000">
                <a:srgbClr val="CEF310"/>
              </a:gs>
            </a:gsLst>
            <a:lin ang="5400000" scaled="1"/>
          </a:gradFill>
          <a:ln>
            <a:solidFill>
              <a:srgbClr val="5E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6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5E604F"/>
              </a:gs>
              <a:gs pos="21000">
                <a:srgbClr val="7E7F72"/>
              </a:gs>
              <a:gs pos="76000">
                <a:srgbClr val="E6F687"/>
              </a:gs>
              <a:gs pos="100000">
                <a:srgbClr val="CEF310"/>
              </a:gs>
            </a:gsLst>
            <a:lin ang="5400000" scaled="1"/>
          </a:gradFill>
          <a:ln>
            <a:solidFill>
              <a:srgbClr val="5E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19" y="2341170"/>
            <a:ext cx="3283001" cy="2175659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441064" y="4927002"/>
            <a:ext cx="3560781" cy="276369"/>
          </a:xfrm>
          <a:prstGeom prst="roundRect">
            <a:avLst/>
          </a:prstGeom>
          <a:solidFill>
            <a:srgbClr val="41423E"/>
          </a:solidFill>
          <a:ln>
            <a:solidFill>
              <a:srgbClr val="5E6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194098" y="4927002"/>
            <a:ext cx="322730" cy="268941"/>
          </a:xfrm>
          <a:prstGeom prst="ellipse">
            <a:avLst/>
          </a:prstGeom>
          <a:solidFill>
            <a:srgbClr val="00F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925157" y="5578863"/>
            <a:ext cx="860612" cy="451821"/>
          </a:xfrm>
          <a:prstGeom prst="rect">
            <a:avLst/>
          </a:prstGeom>
          <a:solidFill>
            <a:srgbClr val="00FFEC"/>
          </a:solidFill>
          <a:ln>
            <a:solidFill>
              <a:srgbClr val="414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710926" y="5578862"/>
            <a:ext cx="860612" cy="451821"/>
          </a:xfrm>
          <a:prstGeom prst="rect">
            <a:avLst/>
          </a:prstGeom>
          <a:solidFill>
            <a:srgbClr val="FF8687"/>
          </a:solidFill>
          <a:ln>
            <a:solidFill>
              <a:srgbClr val="414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OFF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97911" y="2700169"/>
            <a:ext cx="7024743" cy="3330514"/>
          </a:xfrm>
          <a:prstGeom prst="rect">
            <a:avLst/>
          </a:prstGeom>
          <a:solidFill>
            <a:srgbClr val="7E7F72"/>
          </a:solidFill>
          <a:ln>
            <a:solidFill>
              <a:srgbClr val="414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Circuito No </a:t>
            </a:r>
            <a:r>
              <a:rPr lang="pt-BR" dirty="0" err="1" smtClean="0"/>
              <a:t>Proteus</a:t>
            </a:r>
            <a:r>
              <a:rPr lang="pt-BR" dirty="0" smtClean="0"/>
              <a:t> animado entre os </a:t>
            </a:r>
            <a:r>
              <a:rPr lang="pt-BR" dirty="0" err="1" smtClean="0"/>
              <a:t>semiciclos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045849" y="1991957"/>
            <a:ext cx="1776805" cy="536090"/>
          </a:xfrm>
          <a:prstGeom prst="rect">
            <a:avLst/>
          </a:prstGeom>
          <a:solidFill>
            <a:srgbClr val="7E7F72"/>
          </a:solidFill>
          <a:ln>
            <a:solidFill>
              <a:srgbClr val="414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semiciclos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96066" y="333487"/>
            <a:ext cx="6917167" cy="1161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4800" b="1" dirty="0" smtClean="0">
                <a:ln/>
                <a:solidFill>
                  <a:srgbClr val="00FFEC"/>
                </a:solidFill>
                <a:latin typeface="Bahnschrift Light SemiCondensed" panose="020B0502040204020203" pitchFamily="34" charset="0"/>
              </a:rPr>
              <a:t>INVERSOR DE FREQUÊNCIA</a:t>
            </a:r>
            <a:endParaRPr lang="pt-BR" sz="4800" b="1" dirty="0">
              <a:ln/>
              <a:solidFill>
                <a:srgbClr val="00FFEC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49" y="345141"/>
            <a:ext cx="1301675" cy="13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10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 Light SemiCondensed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De Almeida �Vila</dc:creator>
  <cp:lastModifiedBy>Guilherme De Almeida �Vila</cp:lastModifiedBy>
  <cp:revision>5</cp:revision>
  <dcterms:created xsi:type="dcterms:W3CDTF">2022-09-26T22:56:32Z</dcterms:created>
  <dcterms:modified xsi:type="dcterms:W3CDTF">2022-09-26T23:43:39Z</dcterms:modified>
</cp:coreProperties>
</file>