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64" r:id="rId6"/>
    <p:sldId id="266" r:id="rId7"/>
    <p:sldId id="276" r:id="rId8"/>
    <p:sldId id="277" r:id="rId9"/>
    <p:sldId id="278" r:id="rId10"/>
    <p:sldId id="279" r:id="rId11"/>
    <p:sldId id="275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0579-FB35-BF61-A3BA-B34BCAD80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pt-BR" sz="4400"/>
              <a:t>projeto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3ABA36-A4EF-9D8F-55E8-0E1A8F259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r>
              <a:rPr lang="pt-BR" sz="1800"/>
              <a:t>proposta de sistema de cadastro imobiliário: casa fácil</a:t>
            </a:r>
          </a:p>
        </p:txBody>
      </p:sp>
      <p:pic>
        <p:nvPicPr>
          <p:cNvPr id="5" name="Imagem 4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C2E645D4-ACEC-B5C5-6639-BC11C06F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466" y="2409296"/>
            <a:ext cx="3525628" cy="10765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1D4DBB9A-B673-B209-610F-146F2A381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399" y="3357880"/>
            <a:ext cx="1655762" cy="1655762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F441098C-474E-5F9A-AF38-D71993C19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379" y="2843530"/>
            <a:ext cx="5020310" cy="50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427C8E27-65C2-B61C-0000-73E60FDFB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741761"/>
            <a:ext cx="8656320" cy="537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3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66B65-17CC-698E-9481-60F2114F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5702B0-0E77-6AB1-9E09-B976FD1E2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Nosso sistema moderniza e otimiza o setor imobiliário, proporcionando benefícios tanto para imobiliárias como para seus clientes. Com cadastros simplificados e controle de documentos seguro, as imobiliárias aumentam sua produtividade e oferecem atendimento mais ágil e satisfatório aos clientes. Visualizamos um futuro promissor, com expansão para novos mercados e a incorporação de tecnologias inovadoras. Junte-se a nós nessa jornada de excelência no setor imobiliário!</a:t>
            </a:r>
          </a:p>
          <a:p>
            <a:r>
              <a:rPr lang="pt-BR" dirty="0"/>
              <a:t>Casa Fácil - Potencializando o Futuro do Setor Imobiliário com Nossa Solução.</a:t>
            </a:r>
          </a:p>
          <a:p>
            <a:endParaRPr lang="pt-BR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724E67A-A987-0A17-15FB-E388B9A4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379" y="2843530"/>
            <a:ext cx="5020310" cy="50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2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0800000">
            <a:off x="1141413" y="618518"/>
            <a:ext cx="9905998" cy="147857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8217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Contatos :</a:t>
            </a:r>
          </a:p>
          <a:p>
            <a:r>
              <a:rPr lang="pt-BR" dirty="0"/>
              <a:t>    Danilo Silva </a:t>
            </a:r>
          </a:p>
          <a:p>
            <a:r>
              <a:rPr lang="pt-BR" dirty="0"/>
              <a:t>    Otavio da Rosa</a:t>
            </a:r>
          </a:p>
          <a:p>
            <a:r>
              <a:rPr lang="pt-BR" dirty="0"/>
              <a:t>    Diego Sampaio</a:t>
            </a:r>
          </a:p>
          <a:p>
            <a:r>
              <a:rPr lang="pt-BR" dirty="0"/>
              <a:t>    Diego Tamiozzo</a:t>
            </a:r>
          </a:p>
          <a:p>
            <a:r>
              <a:rPr lang="pt-BR" dirty="0"/>
              <a:t>Telefone : (48) 3522-1192</a:t>
            </a:r>
          </a:p>
          <a:p>
            <a:r>
              <a:rPr lang="pt-BR" dirty="0"/>
              <a:t>Endereço : Avenida 7 de Setembro,1350 – Araranguá / SC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28" y="2860120"/>
            <a:ext cx="384486" cy="3844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31" y="3378273"/>
            <a:ext cx="384486" cy="3844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31" y="3915157"/>
            <a:ext cx="384486" cy="38448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49" y="4441799"/>
            <a:ext cx="384486" cy="38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7A89D-B907-8CC5-9761-D55B4792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Equipe responsável pelo suporte técnico e atendimento ao cliente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10C84F-D0DE-4C56-1C98-543CA6916A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Equipe responsável pelo suporte técnico e atendimento ao cliente: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800" kern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Project Manager: Danilo Silva Xavier de Oliveira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800" kern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Desenvolvedor pleno: Diego Junnior Tamiozzo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800" kern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Desenvolvedor Jr: Diego Sampaio da Silva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800" kern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Desenvolvedor </a:t>
            </a:r>
            <a:r>
              <a:rPr lang="pt-BR" sz="1800" kern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Jr: </a:t>
            </a:r>
            <a:r>
              <a:rPr lang="pt-BR" sz="1800" kern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Otavio </a:t>
            </a:r>
            <a:r>
              <a:rPr lang="pt-BR" sz="1800" kern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 Rosa do Canto</a:t>
            </a:r>
            <a:endParaRPr lang="pt-BR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54FCE34-38C7-648A-15CB-0959E805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379" y="2843530"/>
            <a:ext cx="5020310" cy="5020310"/>
          </a:xfrm>
          <a:prstGeom prst="rect">
            <a:avLst/>
          </a:prstGeom>
        </p:spPr>
      </p:pic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715EB4C9-CB4E-63D0-A8A0-A5130D540E88}"/>
              </a:ext>
            </a:extLst>
          </p:cNvPr>
          <p:cNvSpPr/>
          <p:nvPr/>
        </p:nvSpPr>
        <p:spPr>
          <a:xfrm>
            <a:off x="6019799" y="2486023"/>
            <a:ext cx="3790208" cy="2274890"/>
          </a:xfrm>
          <a:prstGeom prst="round2Diag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6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5EBC9-5112-4AF8-A665-9448557D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kern="0" dirty="0">
                <a:ea typeface="Times New Roman" panose="02020603050405020304" pitchFamily="18" charset="0"/>
              </a:rPr>
              <a:t>Casa fácil - </a:t>
            </a:r>
            <a:r>
              <a:rPr lang="pt-BR" b="1" kern="0" dirty="0">
                <a:effectLst/>
                <a:ea typeface="Times New Roman" panose="02020603050405020304" pitchFamily="18" charset="0"/>
              </a:rPr>
              <a:t> a solução de cadastro para imobiliárias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588D9-5FA2-7B5B-30EA-C05D958C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36988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900" dirty="0">
                <a:latin typeface="+mj-lt"/>
                <a:cs typeface="Times New Roman" panose="02020603050405020304" pitchFamily="18" charset="0"/>
              </a:rPr>
              <a:t>Casa Fácil é uma emocionante startup focada em simplificar e otimizar o processo de cadastro para imobiliárias. Nosso inovador sistema oferece uma abordagem intuitiva e eficiente para cadastrar fornecedores, clientes, vendedores e compradores, proporcionando uma gestão de informações mais ágil e organizada.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900" dirty="0">
                <a:latin typeface="+mj-lt"/>
                <a:cs typeface="Times New Roman" panose="02020603050405020304" pitchFamily="18" charset="0"/>
              </a:rPr>
              <a:t>Com o Casa Fácil, as imobiliárias podem dizer adeus aos complicados cadastros manuais e dar as boas-vindas a uma plataforma de fácil utilização, que centraliza dados e agiliza todo o fluxo de informações. Nossa solução também oferece armazenamento seguro de documentos e contratos, além de permitir o acompanhamento detalhado de negociações e status de vendas.</a:t>
            </a:r>
            <a:endParaRPr lang="pt-BR" sz="2900" kern="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9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Missão: Facilitar a gestão de informações e processos para imobiliárias</a:t>
            </a:r>
            <a:endParaRPr lang="pt-BR" sz="2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9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Objetivos: Desenvolver uma plataforma intuitiva e eficiente para cadastrar fornecedores, clientes, vendedores, compradores e outros aspectos essenciais do negócio imobiliário.</a:t>
            </a:r>
            <a:endParaRPr lang="pt-BR" sz="2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C334431B-19B1-B4F6-3BDF-072D871D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379" y="2843530"/>
            <a:ext cx="5020310" cy="50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5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F6128-53BD-27F4-2CF8-9F5B35E4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Tendências do Setor Imobiliário: A Necessidade de Sistemas de Gestão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921AE9-D1B4-7346-4CF5-6D804249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Mercado dinâmico e competitivo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Digitalização em alta: dispositivos móveis e plataformas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Sistemas de gestão centralizam informações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Agilidade na tomada de decisões e melhor atendimento ao cliente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Automação de processos para otimização do tempo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Análise de dados para insights estratégicos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Gestão eficiente e tecnologicamente avançada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Vencer a concorrência e se destacar no mercado atual.</a:t>
            </a:r>
          </a:p>
          <a:p>
            <a:endParaRPr lang="pt-BR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65AA160D-C052-F506-AD3B-D6214021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379" y="2843530"/>
            <a:ext cx="5020310" cy="50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9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D8C84-2CED-2DFC-7C6E-D8739BC7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Identificação das Principais Dores e Desafios das Imobiliárias: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45353-C0A8-6047-32C7-AE114019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Cadastro Complexo e Demorado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Desorganização de Informações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Controle de Documentos e Contratos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Acompanhamento de Negociações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Necessidade de Agilidade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Relatórios Gerenciais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Competitividade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Adaptação Tecnológica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Atendimento ao Cliente</a:t>
            </a:r>
          </a:p>
          <a:p>
            <a:endParaRPr lang="pt-BR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21BD4287-CC11-1C9F-00F3-8B65EED7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379" y="2843530"/>
            <a:ext cx="5020310" cy="5020310"/>
          </a:xfrm>
          <a:prstGeom prst="rect">
            <a:avLst/>
          </a:prstGeom>
        </p:spPr>
      </p:pic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4284AE58-B840-A96F-DC07-25925A88ABBC}"/>
              </a:ext>
            </a:extLst>
          </p:cNvPr>
          <p:cNvSpPr/>
          <p:nvPr/>
        </p:nvSpPr>
        <p:spPr>
          <a:xfrm>
            <a:off x="5496984" y="2317115"/>
            <a:ext cx="4047066" cy="2223770"/>
          </a:xfrm>
          <a:prstGeom prst="snip2Diag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9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0A6C9-D212-CDCE-C257-E48CEF2B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kern="0" dirty="0">
                <a:effectLst/>
                <a:ea typeface="Times New Roman" panose="02020603050405020304" pitchFamily="18" charset="0"/>
              </a:rPr>
              <a:t>Proposta de Valor  e Funcionalidades do Sistema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60EDB-06CB-9242-C4FD-EFDEC0208A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Sistema fácil de usar para cadastro e gerenciamento de informações</a:t>
            </a:r>
            <a:endParaRPr lang="pt-BR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Centralização de dados para facilitar o acesso e a tomada de decisões</a:t>
            </a:r>
            <a:endParaRPr lang="pt-BR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Automatização de processos para aumentar a eficiência operacional</a:t>
            </a:r>
            <a:endParaRPr lang="pt-BR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1C466D-15C6-6D50-A4ED-9DBCE481D9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Cadastro de fornecedores, clientes, vendedores e compradores</a:t>
            </a:r>
            <a:endParaRPr lang="pt-BR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Armazenamento seguro de documentos e contratos</a:t>
            </a:r>
            <a:endParaRPr lang="pt-BR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Acompanhamento de negociações e status de vendas</a:t>
            </a:r>
            <a:endParaRPr lang="pt-BR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Relatórios gerenciais e análise de dados</a:t>
            </a:r>
            <a:endParaRPr lang="pt-BR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8EED3B67-398C-E6D4-E6D6-9C1ADDFC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379" y="2843530"/>
            <a:ext cx="5020310" cy="50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4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6F84B41-4643-5F15-E7C1-C8E7F4B7D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837838"/>
            <a:ext cx="863085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5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 com confiança média">
            <a:extLst>
              <a:ext uri="{FF2B5EF4-FFF2-40B4-BE49-F238E27FC236}">
                <a16:creationId xmlns:a16="http://schemas.microsoft.com/office/drawing/2014/main" id="{857FC5D8-499C-BC2F-105B-453C2E95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97832"/>
            <a:ext cx="9052560" cy="562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 com confiança média">
            <a:extLst>
              <a:ext uri="{FF2B5EF4-FFF2-40B4-BE49-F238E27FC236}">
                <a16:creationId xmlns:a16="http://schemas.microsoft.com/office/drawing/2014/main" id="{90451DBA-095D-6490-7552-68627E63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842690"/>
            <a:ext cx="8331200" cy="517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9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1341</TotalTime>
  <Words>481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Circuito</vt:lpstr>
      <vt:lpstr>projeto integrador</vt:lpstr>
      <vt:lpstr>Equipe responsável pelo suporte técnico e atendimento ao cliente</vt:lpstr>
      <vt:lpstr>Casa fácil -  a solução de cadastro para imobiliárias</vt:lpstr>
      <vt:lpstr>Tendências do Setor Imobiliário: A Necessidade de Sistemas de Gestão</vt:lpstr>
      <vt:lpstr>Identificação das Principais Dores e Desafios das Imobiliárias:</vt:lpstr>
      <vt:lpstr>Proposta de Valor  e Funcionalidades do Sistema</vt:lpstr>
      <vt:lpstr>Apresentação do PowerPoint</vt:lpstr>
      <vt:lpstr>Apresentação do PowerPoint</vt:lpstr>
      <vt:lpstr>Apresentação do PowerPoint</vt:lpstr>
      <vt:lpstr>Apresentação do PowerPoint</vt:lpstr>
      <vt:lpstr>Considerações Finais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Otavio Canto</dc:creator>
  <cp:lastModifiedBy>Diego Sampaio</cp:lastModifiedBy>
  <cp:revision>6</cp:revision>
  <dcterms:created xsi:type="dcterms:W3CDTF">2023-07-30T03:44:21Z</dcterms:created>
  <dcterms:modified xsi:type="dcterms:W3CDTF">2023-08-01T22:33:54Z</dcterms:modified>
</cp:coreProperties>
</file>