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62" r:id="rId3"/>
    <p:sldId id="264" r:id="rId4"/>
    <p:sldId id="265" r:id="rId5"/>
    <p:sldId id="294" r:id="rId6"/>
    <p:sldId id="298" r:id="rId7"/>
    <p:sldId id="300" r:id="rId8"/>
    <p:sldId id="301" r:id="rId9"/>
    <p:sldId id="302" r:id="rId10"/>
    <p:sldId id="283" r:id="rId11"/>
    <p:sldId id="295" r:id="rId12"/>
    <p:sldId id="297" r:id="rId13"/>
    <p:sldId id="303" r:id="rId14"/>
    <p:sldId id="296" r:id="rId15"/>
    <p:sldId id="304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A49E47-498B-4106-A8D3-790EAAC3F28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00259DB-6398-4846-903E-E17459D589AA}">
      <dgm:prSet/>
      <dgm:spPr/>
      <dgm:t>
        <a:bodyPr/>
        <a:lstStyle/>
        <a:p>
          <a:pPr rtl="0"/>
          <a:r>
            <a:rPr lang="pt-BR" baseline="0" dirty="0" smtClean="0"/>
            <a:t>JOÃO GUSTAVO</a:t>
          </a:r>
          <a:endParaRPr lang="pt-BR" dirty="0"/>
        </a:p>
      </dgm:t>
    </dgm:pt>
    <dgm:pt modelId="{EE10E536-0AF1-4E59-A015-DFCAFB3E3ED2}" type="parTrans" cxnId="{1185E93E-1879-4CA2-995F-10440ACD0CC2}">
      <dgm:prSet/>
      <dgm:spPr/>
      <dgm:t>
        <a:bodyPr/>
        <a:lstStyle/>
        <a:p>
          <a:endParaRPr lang="pt-BR"/>
        </a:p>
      </dgm:t>
    </dgm:pt>
    <dgm:pt modelId="{58B268D0-0E42-4843-9841-44DC19938009}" type="sibTrans" cxnId="{1185E93E-1879-4CA2-995F-10440ACD0CC2}">
      <dgm:prSet/>
      <dgm:spPr/>
      <dgm:t>
        <a:bodyPr/>
        <a:lstStyle/>
        <a:p>
          <a:endParaRPr lang="pt-BR"/>
        </a:p>
      </dgm:t>
    </dgm:pt>
    <dgm:pt modelId="{2059995D-857B-4146-8DFE-25335214D94B}" type="pres">
      <dgm:prSet presAssocID="{A7A49E47-498B-4106-A8D3-790EAAC3F28B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54A0305-9AFD-420E-A8C9-B9D17AC4E028}" type="pres">
      <dgm:prSet presAssocID="{C00259DB-6398-4846-903E-E17459D589AA}" presName="composite" presStyleCnt="0"/>
      <dgm:spPr/>
    </dgm:pt>
    <dgm:pt modelId="{E444ABE2-916F-4DD5-A369-01444613C40C}" type="pres">
      <dgm:prSet presAssocID="{C00259DB-6398-4846-903E-E17459D589AA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pt-BR"/>
        </a:p>
      </dgm:t>
    </dgm:pt>
    <dgm:pt modelId="{A5472ED1-ACBC-4BA7-9180-8D411F3B0759}" type="pres">
      <dgm:prSet presAssocID="{C00259DB-6398-4846-903E-E17459D589AA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AEF2F4E-329F-4C89-9284-EE7F1091B4FF}" type="presOf" srcId="{A7A49E47-498B-4106-A8D3-790EAAC3F28B}" destId="{2059995D-857B-4146-8DFE-25335214D94B}" srcOrd="0" destOrd="0" presId="urn:microsoft.com/office/officeart/2005/8/layout/vList3"/>
    <dgm:cxn modelId="{31765F9C-F0ED-4869-B38F-4CE695B31900}" type="presOf" srcId="{C00259DB-6398-4846-903E-E17459D589AA}" destId="{A5472ED1-ACBC-4BA7-9180-8D411F3B0759}" srcOrd="0" destOrd="0" presId="urn:microsoft.com/office/officeart/2005/8/layout/vList3"/>
    <dgm:cxn modelId="{1185E93E-1879-4CA2-995F-10440ACD0CC2}" srcId="{A7A49E47-498B-4106-A8D3-790EAAC3F28B}" destId="{C00259DB-6398-4846-903E-E17459D589AA}" srcOrd="0" destOrd="0" parTransId="{EE10E536-0AF1-4E59-A015-DFCAFB3E3ED2}" sibTransId="{58B268D0-0E42-4843-9841-44DC19938009}"/>
    <dgm:cxn modelId="{3A25A9BB-3A13-42AD-B010-2F27E12E3DB6}" type="presParOf" srcId="{2059995D-857B-4146-8DFE-25335214D94B}" destId="{654A0305-9AFD-420E-A8C9-B9D17AC4E028}" srcOrd="0" destOrd="0" presId="urn:microsoft.com/office/officeart/2005/8/layout/vList3"/>
    <dgm:cxn modelId="{78D2F691-6431-41A9-84F5-AD3B5AB77FDC}" type="presParOf" srcId="{654A0305-9AFD-420E-A8C9-B9D17AC4E028}" destId="{E444ABE2-916F-4DD5-A369-01444613C40C}" srcOrd="0" destOrd="0" presId="urn:microsoft.com/office/officeart/2005/8/layout/vList3"/>
    <dgm:cxn modelId="{297EA076-612A-4D8E-A170-E3022A3A478B}" type="presParOf" srcId="{654A0305-9AFD-420E-A8C9-B9D17AC4E028}" destId="{A5472ED1-ACBC-4BA7-9180-8D411F3B075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313F0A-B411-4D2C-AA61-17F4C46B32C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30FB840-D865-4816-B4B4-1712C738123F}">
      <dgm:prSet/>
      <dgm:spPr/>
      <dgm:t>
        <a:bodyPr/>
        <a:lstStyle/>
        <a:p>
          <a:pPr rtl="0"/>
          <a:r>
            <a:rPr lang="pt-BR" baseline="0" dirty="0" smtClean="0"/>
            <a:t>GUSTAVO SOARES</a:t>
          </a:r>
          <a:endParaRPr lang="pt-BR" dirty="0"/>
        </a:p>
      </dgm:t>
    </dgm:pt>
    <dgm:pt modelId="{4DCFC725-5159-4131-947F-B5593F3D9C9C}" type="parTrans" cxnId="{003AE1B0-C79E-4172-8089-82AA51202528}">
      <dgm:prSet/>
      <dgm:spPr/>
      <dgm:t>
        <a:bodyPr/>
        <a:lstStyle/>
        <a:p>
          <a:endParaRPr lang="pt-BR"/>
        </a:p>
      </dgm:t>
    </dgm:pt>
    <dgm:pt modelId="{65A13B0E-BF6E-4677-A3E5-EB90DFDC2799}" type="sibTrans" cxnId="{003AE1B0-C79E-4172-8089-82AA51202528}">
      <dgm:prSet/>
      <dgm:spPr/>
      <dgm:t>
        <a:bodyPr/>
        <a:lstStyle/>
        <a:p>
          <a:endParaRPr lang="pt-BR"/>
        </a:p>
      </dgm:t>
    </dgm:pt>
    <dgm:pt modelId="{589B2A50-3278-4DEA-8BC1-1EE4FCC7A62B}" type="pres">
      <dgm:prSet presAssocID="{08313F0A-B411-4D2C-AA61-17F4C46B32C8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C3AC8008-2484-48A5-822C-6402B6E4F1E9}" type="pres">
      <dgm:prSet presAssocID="{E30FB840-D865-4816-B4B4-1712C738123F}" presName="composite" presStyleCnt="0"/>
      <dgm:spPr/>
    </dgm:pt>
    <dgm:pt modelId="{BECAB66F-057B-48B8-8C87-AC09C8864A6F}" type="pres">
      <dgm:prSet presAssocID="{E30FB840-D865-4816-B4B4-1712C738123F}" presName="imgShp" presStyleLbl="fgImgPlace1" presStyleIdx="0" presStyleCnt="1" custLinFactNeighborX="-3167" custLinFactNeighborY="1763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pt-BR"/>
        </a:p>
      </dgm:t>
    </dgm:pt>
    <dgm:pt modelId="{98A98D07-651F-4489-9D0A-3A85D422B8E7}" type="pres">
      <dgm:prSet presAssocID="{E30FB840-D865-4816-B4B4-1712C738123F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03AE1B0-C79E-4172-8089-82AA51202528}" srcId="{08313F0A-B411-4D2C-AA61-17F4C46B32C8}" destId="{E30FB840-D865-4816-B4B4-1712C738123F}" srcOrd="0" destOrd="0" parTransId="{4DCFC725-5159-4131-947F-B5593F3D9C9C}" sibTransId="{65A13B0E-BF6E-4677-A3E5-EB90DFDC2799}"/>
    <dgm:cxn modelId="{6897E75D-E3B3-46BF-9D19-EB0F48360E77}" type="presOf" srcId="{08313F0A-B411-4D2C-AA61-17F4C46B32C8}" destId="{589B2A50-3278-4DEA-8BC1-1EE4FCC7A62B}" srcOrd="0" destOrd="0" presId="urn:microsoft.com/office/officeart/2005/8/layout/vList3"/>
    <dgm:cxn modelId="{DE7D5CB9-F5B3-4958-868A-4110698FD290}" type="presOf" srcId="{E30FB840-D865-4816-B4B4-1712C738123F}" destId="{98A98D07-651F-4489-9D0A-3A85D422B8E7}" srcOrd="0" destOrd="0" presId="urn:microsoft.com/office/officeart/2005/8/layout/vList3"/>
    <dgm:cxn modelId="{ACEF272D-6CA3-4F7E-B9CD-354FFA6D30A3}" type="presParOf" srcId="{589B2A50-3278-4DEA-8BC1-1EE4FCC7A62B}" destId="{C3AC8008-2484-48A5-822C-6402B6E4F1E9}" srcOrd="0" destOrd="0" presId="urn:microsoft.com/office/officeart/2005/8/layout/vList3"/>
    <dgm:cxn modelId="{93BF8911-3099-4C90-BA75-3E85AFA0A9CA}" type="presParOf" srcId="{C3AC8008-2484-48A5-822C-6402B6E4F1E9}" destId="{BECAB66F-057B-48B8-8C87-AC09C8864A6F}" srcOrd="0" destOrd="0" presId="urn:microsoft.com/office/officeart/2005/8/layout/vList3"/>
    <dgm:cxn modelId="{F7181F2E-BF4F-48E8-93B2-5A45514A21E5}" type="presParOf" srcId="{C3AC8008-2484-48A5-822C-6402B6E4F1E9}" destId="{98A98D07-651F-4489-9D0A-3A85D422B8E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72ED1-ACBC-4BA7-9180-8D411F3B0759}">
      <dsp:nvSpPr>
        <dsp:cNvPr id="0" name=""/>
        <dsp:cNvSpPr/>
      </dsp:nvSpPr>
      <dsp:spPr>
        <a:xfrm rot="10800000">
          <a:off x="920383" y="0"/>
          <a:ext cx="2796412" cy="8640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42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baseline="0" dirty="0" smtClean="0"/>
            <a:t>JOÃO GUSTAVO</a:t>
          </a:r>
          <a:endParaRPr lang="pt-BR" sz="2400" kern="1200" dirty="0"/>
        </a:p>
      </dsp:txBody>
      <dsp:txXfrm rot="10800000">
        <a:off x="1136407" y="0"/>
        <a:ext cx="2580388" cy="864096"/>
      </dsp:txXfrm>
    </dsp:sp>
    <dsp:sp modelId="{E444ABE2-916F-4DD5-A369-01444613C40C}">
      <dsp:nvSpPr>
        <dsp:cNvPr id="0" name=""/>
        <dsp:cNvSpPr/>
      </dsp:nvSpPr>
      <dsp:spPr>
        <a:xfrm>
          <a:off x="488335" y="0"/>
          <a:ext cx="864096" cy="86409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98D07-651F-4489-9D0A-3A85D422B8E7}">
      <dsp:nvSpPr>
        <dsp:cNvPr id="0" name=""/>
        <dsp:cNvSpPr/>
      </dsp:nvSpPr>
      <dsp:spPr>
        <a:xfrm rot="10800000">
          <a:off x="891459" y="0"/>
          <a:ext cx="2681577" cy="86409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42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baseline="0" dirty="0" smtClean="0"/>
            <a:t>GUSTAVO SOARES</a:t>
          </a:r>
          <a:endParaRPr lang="pt-BR" sz="2400" kern="1200" dirty="0"/>
        </a:p>
      </dsp:txBody>
      <dsp:txXfrm rot="10800000">
        <a:off x="1107483" y="0"/>
        <a:ext cx="2465553" cy="864096"/>
      </dsp:txXfrm>
    </dsp:sp>
    <dsp:sp modelId="{BECAB66F-057B-48B8-8C87-AC09C8864A6F}">
      <dsp:nvSpPr>
        <dsp:cNvPr id="0" name=""/>
        <dsp:cNvSpPr/>
      </dsp:nvSpPr>
      <dsp:spPr>
        <a:xfrm>
          <a:off x="432045" y="0"/>
          <a:ext cx="864096" cy="86409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34222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09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1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5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30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32914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02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24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71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22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07336" y="292608"/>
            <a:ext cx="6163056" cy="6272784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05454" y="6265818"/>
            <a:ext cx="3950208" cy="274320"/>
          </a:xfrm>
        </p:spPr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002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bg1">
              <a:lumMod val="50000"/>
              <a:lumOff val="5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53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9" name="Rectangle 8"/>
          <p:cNvSpPr/>
          <p:nvPr/>
        </p:nvSpPr>
        <p:spPr>
          <a:xfrm>
            <a:off x="292608" y="292608"/>
            <a:ext cx="8558784" cy="6272784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7338" y="6265818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20C400DC-7101-4DE0-8D12-7C4D17C22855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265818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3555" y="6265818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1E7FA2A2-DA71-4D84-B21C-1C2FB5DE44C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968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hoff1999@gmail.com" TargetMode="External"/><Relationship Id="rId2" Type="http://schemas.openxmlformats.org/officeDocument/2006/relationships/hyperlink" Target="mailto:gustavopradosoares1998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u="sng" dirty="0" err="1"/>
              <a:t>StarTUr</a:t>
            </a:r>
            <a:endParaRPr lang="pt-BR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71279" y="4293096"/>
            <a:ext cx="6803136" cy="502920"/>
          </a:xfrm>
        </p:spPr>
        <p:txBody>
          <a:bodyPr>
            <a:normAutofit/>
          </a:bodyPr>
          <a:lstStyle/>
          <a:p>
            <a:r>
              <a:rPr lang="pt-BR" dirty="0"/>
              <a:t>Sistema de gerenciamento para agência de viagens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StarTur</a:t>
            </a:r>
            <a:r>
              <a:rPr lang="pt-BR" dirty="0"/>
              <a:t> já possui varias outras funcionalidades prontas!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API para buscar o endereço pelo CEP. </a:t>
            </a:r>
          </a:p>
          <a:p>
            <a:r>
              <a:rPr lang="pt-BR" dirty="0"/>
              <a:t>API para buscar as informações do Cliente/Fornecedor Pessoa Jurídica pelo CNPJ.</a:t>
            </a:r>
          </a:p>
          <a:p>
            <a:r>
              <a:rPr lang="pt-BR" dirty="0"/>
              <a:t>Tabelas relacionada, uma vez que cadastrar um Cliente/Fornecedor será vinculado como Colaborador e pode cadastrar em outra função sem precisar repetir as informações básicas de cadastro.</a:t>
            </a:r>
          </a:p>
          <a:p>
            <a:r>
              <a:rPr lang="pt-BR" dirty="0"/>
              <a:t>Validação de caracteres e campos obrigatórios. </a:t>
            </a:r>
          </a:p>
          <a:p>
            <a:r>
              <a:rPr lang="pt-BR" dirty="0"/>
              <a:t>E muito mais....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Alguns relacionamentos entre as tabelas...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2014194"/>
            <a:ext cx="8352927" cy="407910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Sobre o Desenvolvimento: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731520" y="4843806"/>
            <a:ext cx="7680960" cy="1191233"/>
          </a:xfrm>
        </p:spPr>
        <p:txBody>
          <a:bodyPr>
            <a:normAutofit/>
          </a:bodyPr>
          <a:lstStyle/>
          <a:p>
            <a:r>
              <a:rPr lang="pt-BR" dirty="0"/>
              <a:t>Sistema completamente desenvolvido em JAVA</a:t>
            </a:r>
          </a:p>
          <a:p>
            <a:r>
              <a:rPr lang="pt-BR" dirty="0"/>
              <a:t>Desenvolvido com o padrão MVC</a:t>
            </a:r>
          </a:p>
          <a:p>
            <a:r>
              <a:rPr lang="pt-BR" dirty="0"/>
              <a:t>Código Limpo e Simples para o entendimento entre a equipe</a:t>
            </a:r>
          </a:p>
          <a:p>
            <a:endParaRPr lang="pt-BR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179241A7-2CEB-49D2-ABED-2B31FADE8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66369"/>
            <a:ext cx="7488832" cy="3058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Algumas Ferramentas: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623638" y="1844825"/>
            <a:ext cx="3816424" cy="432048"/>
          </a:xfrm>
        </p:spPr>
        <p:txBody>
          <a:bodyPr>
            <a:normAutofit fontScale="92500"/>
          </a:bodyPr>
          <a:lstStyle/>
          <a:p>
            <a:r>
              <a:rPr lang="pt-BR" dirty="0"/>
              <a:t>Eclipse para o Desenvolvimento.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9241A7-2CEB-49D2-ABED-2B31FADE84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627" y="1666369"/>
            <a:ext cx="728011" cy="6825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02E11A8-6F62-4978-9728-9CB781CA2A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377" y="2431427"/>
            <a:ext cx="682511" cy="682511"/>
          </a:xfrm>
          <a:prstGeom prst="rect">
            <a:avLst/>
          </a:prstGeom>
        </p:spPr>
      </p:pic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34E3BCF8-4028-4602-A342-F130641B332C}"/>
              </a:ext>
            </a:extLst>
          </p:cNvPr>
          <p:cNvSpPr txBox="1">
            <a:spLocks/>
          </p:cNvSpPr>
          <p:nvPr/>
        </p:nvSpPr>
        <p:spPr>
          <a:xfrm>
            <a:off x="1639422" y="2556658"/>
            <a:ext cx="3816424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MySql</a:t>
            </a:r>
            <a:r>
              <a:rPr lang="pt-BR" dirty="0"/>
              <a:t> para o Banco de Dados.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59D1C5D-9B1A-41BC-8717-CF181E9455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911" y="3186784"/>
            <a:ext cx="682511" cy="682511"/>
          </a:xfrm>
          <a:prstGeom prst="rect">
            <a:avLst/>
          </a:prstGeom>
        </p:spPr>
      </p:pic>
      <p:sp>
        <p:nvSpPr>
          <p:cNvPr id="10" name="Espaço Reservado para Conteúdo 1">
            <a:extLst>
              <a:ext uri="{FF2B5EF4-FFF2-40B4-BE49-F238E27FC236}">
                <a16:creationId xmlns:a16="http://schemas.microsoft.com/office/drawing/2014/main" id="{19C58896-9384-4A58-AF45-34081E910816}"/>
              </a:ext>
            </a:extLst>
          </p:cNvPr>
          <p:cNvSpPr txBox="1">
            <a:spLocks/>
          </p:cNvSpPr>
          <p:nvPr/>
        </p:nvSpPr>
        <p:spPr>
          <a:xfrm>
            <a:off x="1648298" y="3312015"/>
            <a:ext cx="381642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Trello</a:t>
            </a:r>
            <a:r>
              <a:rPr lang="pt-BR" dirty="0"/>
              <a:t> para a Gestão.</a:t>
            </a:r>
          </a:p>
          <a:p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980DDD8-8B41-4C53-BB83-3A2DEB8BE1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867" y="4757595"/>
            <a:ext cx="673431" cy="682511"/>
          </a:xfrm>
          <a:prstGeom prst="rect">
            <a:avLst/>
          </a:prstGeom>
        </p:spPr>
      </p:pic>
      <p:sp>
        <p:nvSpPr>
          <p:cNvPr id="12" name="Espaço Reservado para Conteúdo 1">
            <a:extLst>
              <a:ext uri="{FF2B5EF4-FFF2-40B4-BE49-F238E27FC236}">
                <a16:creationId xmlns:a16="http://schemas.microsoft.com/office/drawing/2014/main" id="{A95E324C-2804-4C2B-88D0-F9C7AECB3C01}"/>
              </a:ext>
            </a:extLst>
          </p:cNvPr>
          <p:cNvSpPr txBox="1">
            <a:spLocks/>
          </p:cNvSpPr>
          <p:nvPr/>
        </p:nvSpPr>
        <p:spPr>
          <a:xfrm>
            <a:off x="1670666" y="4901037"/>
            <a:ext cx="3816424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GitHub para controle de Versão.</a:t>
            </a:r>
          </a:p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9E34781-2634-4F09-90DC-CC2783EBB6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009" y="3998485"/>
            <a:ext cx="673431" cy="673431"/>
          </a:xfrm>
          <a:prstGeom prst="rect">
            <a:avLst/>
          </a:prstGeom>
        </p:spPr>
      </p:pic>
      <p:sp>
        <p:nvSpPr>
          <p:cNvPr id="14" name="Espaço Reservado para Conteúdo 1">
            <a:extLst>
              <a:ext uri="{FF2B5EF4-FFF2-40B4-BE49-F238E27FC236}">
                <a16:creationId xmlns:a16="http://schemas.microsoft.com/office/drawing/2014/main" id="{6B3A9A39-25B7-4DD7-93A0-7EEB63F5367E}"/>
              </a:ext>
            </a:extLst>
          </p:cNvPr>
          <p:cNvSpPr txBox="1">
            <a:spLocks/>
          </p:cNvSpPr>
          <p:nvPr/>
        </p:nvSpPr>
        <p:spPr>
          <a:xfrm>
            <a:off x="1616728" y="4142819"/>
            <a:ext cx="381642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Insomnia</a:t>
            </a:r>
            <a:r>
              <a:rPr lang="pt-BR" dirty="0"/>
              <a:t> para testes de API.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89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futuro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Criação da parte Web com catálogos de planos.</a:t>
            </a:r>
          </a:p>
          <a:p>
            <a:r>
              <a:rPr lang="pt-BR" dirty="0"/>
              <a:t>Criação de um </a:t>
            </a:r>
            <a:r>
              <a:rPr lang="pt-BR" dirty="0" smtClean="0"/>
              <a:t>Business </a:t>
            </a:r>
            <a:r>
              <a:rPr lang="pt-BR" dirty="0"/>
              <a:t>com </a:t>
            </a:r>
            <a:r>
              <a:rPr lang="pt-BR" dirty="0" err="1"/>
              <a:t>Dashboards</a:t>
            </a:r>
            <a:r>
              <a:rPr lang="pt-BR" dirty="0"/>
              <a:t> para controle financeiros </a:t>
            </a:r>
            <a:r>
              <a:rPr lang="pt-BR" dirty="0" smtClean="0"/>
              <a:t>faturamento.</a:t>
            </a:r>
          </a:p>
          <a:p>
            <a:r>
              <a:rPr lang="pt-BR" dirty="0" smtClean="0"/>
              <a:t>Sistema escalável para adicionar varias outras funções com a necessidade do cliente. </a:t>
            </a:r>
            <a:endParaRPr lang="pt-BR" dirty="0"/>
          </a:p>
          <a:p>
            <a:r>
              <a:rPr lang="pt-BR" dirty="0"/>
              <a:t>PITCH para atrair interessados em contribuir com o projeto.</a:t>
            </a:r>
          </a:p>
          <a:p>
            <a:r>
              <a:rPr lang="pt-BR" dirty="0"/>
              <a:t>Parcerias podem ampliar os canais de </a:t>
            </a:r>
            <a:r>
              <a:rPr lang="pt-BR" dirty="0" smtClean="0"/>
              <a:t>distribuição.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    </a:t>
            </a:r>
            <a:r>
              <a:rPr lang="pt-BR" dirty="0" smtClean="0">
                <a:hlinkClick r:id="rId2"/>
              </a:rPr>
              <a:t>gustavopradosoares1998@gmail.com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smtClean="0"/>
              <a:t>      </a:t>
            </a:r>
            <a:r>
              <a:rPr lang="pt-BR" dirty="0" smtClean="0">
                <a:hlinkClick r:id="rId3"/>
              </a:rPr>
              <a:t>gustavohoff1999@gmail.com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smtClean="0"/>
              <a:t>     (48) 99680-3932 </a:t>
            </a:r>
          </a:p>
          <a:p>
            <a:endParaRPr lang="pt-BR" dirty="0" smtClean="0"/>
          </a:p>
          <a:p>
            <a:r>
              <a:rPr lang="pt-BR" dirty="0" smtClean="0"/>
              <a:t>     (48) 99618-8911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68" y="4386821"/>
            <a:ext cx="598971" cy="59897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" y="3593585"/>
            <a:ext cx="600119" cy="60011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" y="2852936"/>
            <a:ext cx="547532" cy="54753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" y="2027055"/>
            <a:ext cx="547532" cy="54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2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QUEM SOMOS?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772402" y="3817327"/>
            <a:ext cx="3877448" cy="2059945"/>
          </a:xfrm>
        </p:spPr>
        <p:txBody>
          <a:bodyPr>
            <a:normAutofit/>
          </a:bodyPr>
          <a:lstStyle/>
          <a:p>
            <a:r>
              <a:rPr lang="pt-BR" dirty="0" smtClean="0"/>
              <a:t>Técnico </a:t>
            </a:r>
            <a:r>
              <a:rPr lang="pt-BR" dirty="0"/>
              <a:t>de Eletromecânica e pós graduado em Ciências Contábeis</a:t>
            </a:r>
            <a:r>
              <a:rPr lang="pt-BR" dirty="0" smtClean="0"/>
              <a:t>.</a:t>
            </a:r>
          </a:p>
          <a:p>
            <a:r>
              <a:rPr lang="pt-BR" dirty="0"/>
              <a:t>Já atuou como Vendedor, Perito/Vistoriador e Inspetor veicular.</a:t>
            </a:r>
          </a:p>
          <a:p>
            <a:endParaRPr lang="pt-BR" dirty="0" smtClean="0"/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782099266"/>
              </p:ext>
            </p:extLst>
          </p:nvPr>
        </p:nvGraphicFramePr>
        <p:xfrm>
          <a:off x="339865" y="2953231"/>
          <a:ext cx="4205131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Conteúdo 1"/>
          <p:cNvSpPr txBox="1">
            <a:spLocks/>
          </p:cNvSpPr>
          <p:nvPr/>
        </p:nvSpPr>
        <p:spPr>
          <a:xfrm>
            <a:off x="467544" y="1844824"/>
            <a:ext cx="8208912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Ambos trabalhamos na empresa </a:t>
            </a:r>
            <a:r>
              <a:rPr lang="pt-BR" dirty="0" err="1" smtClean="0"/>
              <a:t>Smart</a:t>
            </a:r>
            <a:r>
              <a:rPr lang="pt-BR" dirty="0" smtClean="0"/>
              <a:t> Sistemas e cursamos o curso de Jovem Programador </a:t>
            </a:r>
            <a:r>
              <a:rPr lang="pt-BR" dirty="0"/>
              <a:t>do </a:t>
            </a:r>
            <a:r>
              <a:rPr lang="pt-BR" dirty="0" smtClean="0"/>
              <a:t>SENAC de Araranguá. </a:t>
            </a:r>
          </a:p>
        </p:txBody>
      </p:sp>
      <p:sp>
        <p:nvSpPr>
          <p:cNvPr id="7" name="Retângulo 6"/>
          <p:cNvSpPr/>
          <p:nvPr/>
        </p:nvSpPr>
        <p:spPr>
          <a:xfrm>
            <a:off x="4544997" y="3135113"/>
            <a:ext cx="54006" cy="2592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1"/>
          <p:cNvSpPr txBox="1">
            <a:spLocks/>
          </p:cNvSpPr>
          <p:nvPr/>
        </p:nvSpPr>
        <p:spPr>
          <a:xfrm>
            <a:off x="630928" y="3969726"/>
            <a:ext cx="3877448" cy="177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Já atuou como Editor de Vídeos pela BEPLUS.</a:t>
            </a:r>
          </a:p>
          <a:p>
            <a:r>
              <a:rPr lang="pt-BR" dirty="0" smtClean="0"/>
              <a:t>Cursando </a:t>
            </a:r>
            <a:r>
              <a:rPr lang="pt-BR" dirty="0" err="1" smtClean="0"/>
              <a:t>CyberSecurity</a:t>
            </a:r>
            <a:r>
              <a:rPr lang="pt-BR" dirty="0" smtClean="0"/>
              <a:t> pela </a:t>
            </a:r>
            <a:r>
              <a:rPr lang="pt-BR" dirty="0" err="1" smtClean="0"/>
              <a:t>Unopar</a:t>
            </a:r>
            <a:r>
              <a:rPr lang="pt-BR" dirty="0" smtClean="0"/>
              <a:t>.</a:t>
            </a: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1196529304"/>
              </p:ext>
            </p:extLst>
          </p:nvPr>
        </p:nvGraphicFramePr>
        <p:xfrm>
          <a:off x="4716017" y="2953231"/>
          <a:ext cx="4032448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Porque Turismo? 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03438"/>
            <a:ext cx="7560840" cy="393223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280602-6B4E-4A9C-91DA-10765899E8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523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863A707-C950-46B3-A33E-745CFD385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33"/>
            <a:ext cx="506524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94E7DD-8358-41B4-983D-A97A1A11A0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692" y="12699"/>
            <a:ext cx="4070447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6AAF4-9243-4564-9869-A0081F6EB5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3979" y="643464"/>
            <a:ext cx="3107873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C6212C-3141-4CEC-BD34-E90B534C22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023" y="806860"/>
            <a:ext cx="2859786" cy="5239512"/>
          </a:xfrm>
          <a:prstGeom prst="rect">
            <a:avLst/>
          </a:prstGeom>
          <a:solidFill>
            <a:schemeClr val="tx2"/>
          </a:solidFill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810250" y="1243753"/>
            <a:ext cx="2590800" cy="4378962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O que é o Projeto StarTur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3546777"/>
            <a:ext cx="4684413" cy="1754431"/>
          </a:xfrm>
        </p:spPr>
        <p:txBody>
          <a:bodyPr>
            <a:normAutofit fontScale="92500"/>
          </a:bodyPr>
          <a:lstStyle/>
          <a:p>
            <a:pPr marL="91440" indent="-91440" defTabSz="457200">
              <a:spcBef>
                <a:spcPts val="450"/>
              </a:spcBef>
            </a:pPr>
            <a:r>
              <a:rPr lang="pt-B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 de gestão para Agências de viagens.</a:t>
            </a:r>
          </a:p>
          <a:p>
            <a:pPr marL="91440" indent="-91440" defTabSz="457200">
              <a:spcBef>
                <a:spcPts val="450"/>
              </a:spcBef>
            </a:pPr>
            <a:r>
              <a:rPr lang="pt-B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Cadastro para parceiros comerciais como Hotéis, Bares, Restaurantes, Pousadas, etc...</a:t>
            </a:r>
          </a:p>
          <a:p>
            <a:pPr marL="91440" indent="-91440" defTabSz="457200">
              <a:spcBef>
                <a:spcPts val="450"/>
              </a:spcBef>
            </a:pPr>
            <a:r>
              <a:rPr lang="pt-B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Cronograma para viagens.</a:t>
            </a:r>
          </a:p>
          <a:p>
            <a:pPr marL="91440" indent="-91440" defTabSz="457200">
              <a:spcBef>
                <a:spcPts val="450"/>
              </a:spcBef>
            </a:pPr>
            <a:r>
              <a:rPr lang="pt-BR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Catalogo personalizável para sua preferencia de viagem</a:t>
            </a:r>
          </a:p>
          <a:p>
            <a:endParaRPr lang="pt-BR" dirty="0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DA05FE8-FF65-40E6-B150-15059160F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34" y="2311684"/>
            <a:ext cx="3674082" cy="88299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funções do Sistema</a:t>
            </a:r>
          </a:p>
        </p:txBody>
      </p:sp>
      <p:pic>
        <p:nvPicPr>
          <p:cNvPr id="6" name="Espaço Reservado para Conteúdo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24BA94C-BC96-42D5-A1FF-5A9806C2D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2170668"/>
            <a:ext cx="7680325" cy="379777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Cadastro de Usuários </a:t>
            </a:r>
          </a:p>
        </p:txBody>
      </p:sp>
      <p:pic>
        <p:nvPicPr>
          <p:cNvPr id="7" name="Espaço Reservado para Conteúdo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702D581-F284-4FC3-AB80-B118879F6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039" y="2103438"/>
            <a:ext cx="4259923" cy="39322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Cadastro de Fornecedores</a:t>
            </a:r>
          </a:p>
        </p:txBody>
      </p:sp>
      <p:pic>
        <p:nvPicPr>
          <p:cNvPr id="7" name="Espaço Reservado para Conteúdo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3EA3519-256A-418F-82AC-2B42E2F29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59807"/>
            <a:ext cx="4032447" cy="3943024"/>
          </a:xfr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844F9B9-58F2-4B11-A784-DEAA6B819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259806"/>
            <a:ext cx="4176465" cy="39322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Cadastro de Fornecedores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3EA3519-256A-418F-82AC-2B42E2F29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2259806"/>
            <a:ext cx="4032447" cy="3932237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44F9B9-58F2-4B11-A784-DEAA6B819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1999" y="2259806"/>
            <a:ext cx="4176465" cy="39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6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Condição de Pagamento e Atividade Comercial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3EA3519-256A-418F-82AC-2B42E2F29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2259806"/>
            <a:ext cx="4032447" cy="3955600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44F9B9-58F2-4B11-A784-DEAA6B819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1999" y="2259806"/>
            <a:ext cx="4176465" cy="39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2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1641</TotalTime>
  <Words>326</Words>
  <Application>Microsoft Office PowerPoint</Application>
  <PresentationFormat>Apresentação na tela (4:3)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Savon</vt:lpstr>
      <vt:lpstr>StarTUr</vt:lpstr>
      <vt:lpstr>QUEM SOMOS?</vt:lpstr>
      <vt:lpstr>Porque Turismo? </vt:lpstr>
      <vt:lpstr>O que é o Projeto StarTur</vt:lpstr>
      <vt:lpstr>Algumas funções do Sistema</vt:lpstr>
      <vt:lpstr>Cadastro de Usuários </vt:lpstr>
      <vt:lpstr>Cadastro de Fornecedores</vt:lpstr>
      <vt:lpstr>Cadastro de Fornecedores</vt:lpstr>
      <vt:lpstr>Condição de Pagamento e Atividade Comercial</vt:lpstr>
      <vt:lpstr>StarTur já possui varias outras funcionalidades prontas!</vt:lpstr>
      <vt:lpstr>Alguns relacionamentos entre as tabelas...</vt:lpstr>
      <vt:lpstr>Sobre o Desenvolvimento:</vt:lpstr>
      <vt:lpstr>Algumas Ferramentas:</vt:lpstr>
      <vt:lpstr>O futuro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e manutenção de software</dc:title>
  <dc:creator>_c</dc:creator>
  <cp:lastModifiedBy>Guest 01</cp:lastModifiedBy>
  <cp:revision>86</cp:revision>
  <dcterms:created xsi:type="dcterms:W3CDTF">2023-05-23T17:51:30Z</dcterms:created>
  <dcterms:modified xsi:type="dcterms:W3CDTF">2023-08-01T23:07:18Z</dcterms:modified>
</cp:coreProperties>
</file>