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65" r:id="rId4"/>
    <p:sldId id="294" r:id="rId5"/>
    <p:sldId id="298" r:id="rId6"/>
    <p:sldId id="283" r:id="rId7"/>
    <p:sldId id="296" r:id="rId8"/>
    <p:sldId id="29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13w08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APP DE TURISMO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786446" y="6000768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SIDNEI JUNIOR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Gran-tur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pPr marL="109728" indent="0">
              <a:buNone/>
            </a:pPr>
            <a:r>
              <a:rPr lang="pt-BR" dirty="0" smtClean="0"/>
              <a:t>  - Estudante do projeto Jovem Programador do       SENAC.</a:t>
            </a:r>
          </a:p>
          <a:p>
            <a:endParaRPr lang="pt-BR" dirty="0"/>
          </a:p>
          <a:p>
            <a:r>
              <a:rPr lang="pt-BR" dirty="0" smtClean="0"/>
              <a:t>Estudante de faculdade Jogos Digitais </a:t>
            </a:r>
            <a:r>
              <a:rPr lang="pt-BR" dirty="0" err="1" smtClean="0"/>
              <a:t>Uniasselvi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Sidnei Junior.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r>
              <a:rPr lang="pt-BR" dirty="0" smtClean="0"/>
              <a:t>- Cadastro de atividades turísticas como trilhas, praias, campings, shows e entre outros.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Programar rotinas </a:t>
            </a:r>
            <a:r>
              <a:rPr lang="pt-BR" dirty="0" smtClean="0"/>
              <a:t>para você e seu grupo de amigos.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- Ideia de design do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312" y="1803604"/>
            <a:ext cx="4392488" cy="3551304"/>
          </a:xfrm>
          <a:prstGeom prst="rect">
            <a:avLst/>
          </a:prstGeom>
        </p:spPr>
      </p:pic>
      <p:pic>
        <p:nvPicPr>
          <p:cNvPr id="1026" name="Picture 2" descr="Projeto - Esboço das telas - Power Apps | Microsoft Lea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1750786"/>
            <a:ext cx="3995936" cy="365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4445935" cy="4525962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-Ideais de design do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73" y="1456232"/>
            <a:ext cx="4410190" cy="4487368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>
            <a:off x="4788024" y="1417638"/>
            <a:ext cx="0" cy="452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53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 estiver entediado</a:t>
            </a:r>
            <a:r>
              <a:rPr lang="pt-BR" dirty="0" smtClean="0"/>
              <a:t> basta programar uma jornada/aventura para seu dia ser mais divertido.</a:t>
            </a:r>
            <a:r>
              <a:rPr lang="pt-BR" dirty="0" smtClean="0"/>
              <a:t> </a:t>
            </a:r>
          </a:p>
          <a:p>
            <a:r>
              <a:rPr lang="pt-BR" dirty="0" smtClean="0"/>
              <a:t>Além </a:t>
            </a:r>
            <a:r>
              <a:rPr lang="pt-BR" dirty="0" smtClean="0"/>
              <a:t>de um visual agradável, as </a:t>
            </a:r>
            <a:r>
              <a:rPr lang="pt-BR" dirty="0" smtClean="0"/>
              <a:t>frases! </a:t>
            </a:r>
            <a:r>
              <a:rPr lang="pt-BR" dirty="0" smtClean="0"/>
              <a:t>“Muito bem!”, “Excelente!”, </a:t>
            </a:r>
            <a:r>
              <a:rPr lang="pt-BR" dirty="0" smtClean="0"/>
              <a:t>“Pronto pra uma </a:t>
            </a:r>
            <a:r>
              <a:rPr lang="pt-BR" dirty="0" smtClean="0"/>
              <a:t>Aventura</a:t>
            </a:r>
            <a:r>
              <a:rPr lang="pt-BR" dirty="0" smtClean="0"/>
              <a:t>!” seriam </a:t>
            </a:r>
            <a:r>
              <a:rPr lang="pt-BR" dirty="0" smtClean="0"/>
              <a:t>alguns estímulos para manter </a:t>
            </a:r>
            <a:r>
              <a:rPr lang="pt-BR" dirty="0" smtClean="0"/>
              <a:t>a ideia de continuar utilizando o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Gran-Tur</a:t>
            </a:r>
            <a:r>
              <a:rPr lang="pt-BR" dirty="0" smtClean="0"/>
              <a:t> </a:t>
            </a:r>
            <a:r>
              <a:rPr lang="pt-BR" dirty="0" smtClean="0"/>
              <a:t>é seu </a:t>
            </a:r>
            <a:r>
              <a:rPr lang="pt-BR" dirty="0" err="1" smtClean="0"/>
              <a:t>app</a:t>
            </a:r>
            <a:r>
              <a:rPr lang="pt-BR" dirty="0" smtClean="0"/>
              <a:t> para diversão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Amigos e Familiares podem </a:t>
            </a:r>
            <a:r>
              <a:rPr lang="pt-BR" dirty="0" smtClean="0"/>
              <a:t>indicar o uso do app para outras pessoas. </a:t>
            </a:r>
          </a:p>
          <a:p>
            <a:r>
              <a:rPr lang="pt-BR" dirty="0" smtClean="0"/>
              <a:t>PITCH para atrair interessados em contribuir com o projeto.</a:t>
            </a:r>
          </a:p>
          <a:p>
            <a:r>
              <a:rPr lang="pt-BR" dirty="0" smtClean="0"/>
              <a:t>Parcerias podem ampliar os canais de distribuição gratuita.</a:t>
            </a:r>
          </a:p>
          <a:p>
            <a:r>
              <a:rPr lang="pt-BR" dirty="0" smtClean="0"/>
              <a:t>Manter perfis em redes sociais.</a:t>
            </a:r>
          </a:p>
          <a:p>
            <a:r>
              <a:rPr lang="pt-BR" dirty="0" smtClean="0"/>
              <a:t>Estimular o desenvolvimento de outros sistemas similares.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futuro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Email</a:t>
            </a:r>
            <a:r>
              <a:rPr lang="pt-BR" dirty="0" smtClean="0"/>
              <a:t>- </a:t>
            </a:r>
            <a:r>
              <a:rPr lang="pt-BR" dirty="0" smtClean="0">
                <a:hlinkClick r:id="rId2"/>
              </a:rPr>
              <a:t>s13w08@gmail.com</a:t>
            </a:r>
            <a:r>
              <a:rPr lang="pt-BR" dirty="0" smtClean="0"/>
              <a:t> </a:t>
            </a:r>
          </a:p>
          <a:p>
            <a:r>
              <a:rPr lang="pt-BR" dirty="0" smtClean="0"/>
              <a:t>Telefone-(48) 996765345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18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643</TotalTime>
  <Words>176</Words>
  <Application>Microsoft Office PowerPoint</Application>
  <PresentationFormat>Apresentação na tela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Lucida Sans Unicode</vt:lpstr>
      <vt:lpstr>Verdana</vt:lpstr>
      <vt:lpstr>Wingdings 2</vt:lpstr>
      <vt:lpstr>Wingdings 3</vt:lpstr>
      <vt:lpstr>Concurso</vt:lpstr>
      <vt:lpstr>      APP DE TURISMO </vt:lpstr>
      <vt:lpstr>Sidnei Junior. </vt:lpstr>
      <vt:lpstr>Descrição</vt:lpstr>
      <vt:lpstr>- Ideia de design do App.</vt:lpstr>
      <vt:lpstr>-Ideais de design do App.</vt:lpstr>
      <vt:lpstr>Gran-Tur é seu app para diversão</vt:lpstr>
      <vt:lpstr>O futuro</vt:lpstr>
      <vt:lpstr>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e manutenção de software</dc:title>
  <dc:creator>_c</dc:creator>
  <cp:lastModifiedBy>Guest 01</cp:lastModifiedBy>
  <cp:revision>66</cp:revision>
  <dcterms:created xsi:type="dcterms:W3CDTF">2023-05-23T17:51:30Z</dcterms:created>
  <dcterms:modified xsi:type="dcterms:W3CDTF">2023-08-01T23:17:21Z</dcterms:modified>
</cp:coreProperties>
</file>