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4" r:id="rId6"/>
    <p:sldId id="317" r:id="rId7"/>
    <p:sldId id="393" r:id="rId8"/>
    <p:sldId id="394" r:id="rId9"/>
    <p:sldId id="391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10/06/2023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10/06/2023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10/06/2023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10/06/2023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10/06/2023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8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10/06/2023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9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guilhermecarvalhoacc/APS_LogComp_gui_2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Linguagem </a:t>
            </a:r>
            <a:r>
              <a:rPr lang="pt-BR" dirty="0" err="1"/>
              <a:t>Nordesthon</a:t>
            </a:r>
            <a:endParaRPr lang="pt-BR" dirty="0"/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4722" y="3568700"/>
            <a:ext cx="4317278" cy="152977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Guilherme Augusto Chaves de Carvalho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Motivação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A motivação da criação dessa linguagem foi construir uma linguagem simples e de fácil uso para programação além de se divertir um pouco com algumas palavras reservadas diferentes.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836082" cy="30814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dirty="0"/>
              <a:t>Essa Linguagem tem alguns dialetos nordestinos, como “arrocha” para indicar um loop</a:t>
            </a:r>
          </a:p>
          <a:p>
            <a:pPr marL="0" indent="0" rtl="0">
              <a:lnSpc>
                <a:spcPct val="100000"/>
              </a:lnSpc>
              <a:buNone/>
            </a:pPr>
            <a:br>
              <a:rPr lang="pt-BR" dirty="0"/>
            </a:br>
            <a:endParaRPr lang="pt-B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Curiosidades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796579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Ela é uma linguagem simples</a:t>
            </a:r>
            <a:r>
              <a:rPr lang="pt-BR" dirty="0"/>
              <a:t>, que não tem delimitadores de fim de instrução como “;” em c++, nessa linguagem é apenas uma quebra de linha.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31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Exemplo de código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DCAE23E-23C3-5EFF-4828-D3B00FA0C2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901076" y="142011"/>
            <a:ext cx="4391416" cy="6519089"/>
          </a:xfrm>
          <a:prstGeom prst="rect">
            <a:avLst/>
          </a:prstGeom>
          <a:ln>
            <a:noFill/>
          </a:ln>
        </p:spPr>
      </p:pic>
      <p:sp>
        <p:nvSpPr>
          <p:cNvPr id="12" name="Subtítulo 15">
            <a:extLst>
              <a:ext uri="{FF2B5EF4-FFF2-40B4-BE49-F238E27FC236}">
                <a16:creationId xmlns:a16="http://schemas.microsoft.com/office/drawing/2014/main" id="{5AC268CE-BCD8-043A-3B92-AFB8A1B5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796579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Nesse exemplo podemos ver como são definidos loops e condicionais como </a:t>
            </a:r>
            <a:r>
              <a:rPr lang="pt-BR" kern="1200" dirty="0" err="1">
                <a:latin typeface="+mn-lt"/>
                <a:ea typeface="+mn-ea"/>
                <a:cs typeface="+mn-cs"/>
              </a:rPr>
              <a:t>Ifs</a:t>
            </a:r>
            <a:r>
              <a:rPr lang="pt-BR" kern="1200" dirty="0">
                <a:latin typeface="+mn-lt"/>
                <a:ea typeface="+mn-ea"/>
                <a:cs typeface="+mn-cs"/>
              </a:rPr>
              <a:t> e </a:t>
            </a:r>
            <a:r>
              <a:rPr lang="pt-BR" kern="1200" dirty="0" err="1">
                <a:latin typeface="+mn-lt"/>
                <a:ea typeface="+mn-ea"/>
                <a:cs typeface="+mn-cs"/>
              </a:rPr>
              <a:t>elses</a:t>
            </a:r>
            <a:r>
              <a:rPr lang="pt-BR" dirty="0"/>
              <a:t>, além disso também podemos ver aplicação de funções.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70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 dirty="0"/>
              <a:t>Guilherme Augusto Chaves de Carvalho</a:t>
            </a:r>
          </a:p>
          <a:p>
            <a:pPr rtl="0"/>
            <a:r>
              <a:rPr lang="pt-BR" dirty="0"/>
              <a:t>guilhermeacc@al.insper.edu.br</a:t>
            </a:r>
          </a:p>
          <a:p>
            <a:pPr rtl="0"/>
            <a:r>
              <a:rPr lang="pt-BR" dirty="0">
                <a:hlinkClick r:id="rId2"/>
              </a:rPr>
              <a:t>Endereço </a:t>
            </a:r>
            <a:r>
              <a:rPr lang="pt-BR" dirty="0" err="1">
                <a:hlinkClick r:id="rId2"/>
              </a:rPr>
              <a:t>git</a:t>
            </a:r>
            <a:r>
              <a:rPr lang="pt-BR" dirty="0">
                <a:hlinkClick r:id="rId2"/>
              </a:rPr>
              <a:t> </a:t>
            </a:r>
            <a:endParaRPr lang="pt-BR" dirty="0"/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{94CA241F-0C9C-4674-B9CC-25C8128315EC}tf33713516_win32</Template>
  <TotalTime>18</TotalTime>
  <Words>202</Words>
  <Application>Microsoft Office PowerPoint</Application>
  <PresentationFormat>Widescreen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Linguagem Nordesthon</vt:lpstr>
      <vt:lpstr>Motivação</vt:lpstr>
      <vt:lpstr>Características</vt:lpstr>
      <vt:lpstr>Curiosidades</vt:lpstr>
      <vt:lpstr>Exemplo de código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Nordesthon</dc:title>
  <dc:creator>Guilherme Carvalho - SVN Gestão</dc:creator>
  <cp:lastModifiedBy>Guilherme Carvalho - SVN Gestão</cp:lastModifiedBy>
  <cp:revision>1</cp:revision>
  <dcterms:created xsi:type="dcterms:W3CDTF">2023-06-11T02:13:52Z</dcterms:created>
  <dcterms:modified xsi:type="dcterms:W3CDTF">2023-06-11T02:31:56Z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