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59" r:id="rId4"/>
    <p:sldId id="264" r:id="rId5"/>
    <p:sldId id="261" r:id="rId6"/>
    <p:sldId id="262" r:id="rId7"/>
    <p:sldId id="263" r:id="rId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 autoAdjust="0"/>
    <p:restoredTop sz="94600" autoAdjust="0"/>
  </p:normalViewPr>
  <p:slideViewPr>
    <p:cSldViewPr>
      <p:cViewPr varScale="1">
        <p:scale>
          <a:sx n="75" d="100"/>
          <a:sy n="75" d="100"/>
        </p:scale>
        <p:origin x="-108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1354" y="-82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DC7E4-63C1-42C9-AC56-2D8DD4349572}" type="datetimeFigureOut">
              <a:rPr lang="pt-BR" smtClean="0"/>
              <a:pPr/>
              <a:t>29/09/2011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B6537-07AC-4177-B5F6-97A105396F3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4786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texto principal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5CDF747-6B03-43FD-890D-DE2B24B867D8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0501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20342A-3CF5-4641-AE73-53ED6E38460C}" type="slidenum">
              <a:rPr lang="pt-BR"/>
              <a:pPr/>
              <a:t>1</a:t>
            </a:fld>
            <a:endParaRPr lang="pt-BR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pt-BR" dirty="0" smtClean="0"/>
              <a:t>“Nome do sistema”</a:t>
            </a:r>
            <a:endParaRPr lang="pt-BR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000"/>
            </a:lvl1pPr>
          </a:lstStyle>
          <a:p>
            <a:r>
              <a:rPr lang="pt-BR" dirty="0" smtClean="0"/>
              <a:t>Grupo 1:</a:t>
            </a:r>
          </a:p>
          <a:p>
            <a:r>
              <a:rPr lang="pt-BR" dirty="0" smtClean="0"/>
              <a:t>Aluno1</a:t>
            </a:r>
          </a:p>
          <a:p>
            <a:r>
              <a:rPr lang="pt-BR" dirty="0" smtClean="0"/>
              <a:t>Aluno2</a:t>
            </a:r>
          </a:p>
          <a:p>
            <a:r>
              <a:rPr lang="pt-BR" dirty="0" smtClean="0"/>
              <a:t>Aluno3</a:t>
            </a:r>
          </a:p>
          <a:p>
            <a:r>
              <a:rPr lang="pt-BR" dirty="0" smtClean="0"/>
              <a:t>Aluno4</a:t>
            </a:r>
          </a:p>
          <a:p>
            <a:r>
              <a:rPr lang="pt-BR" dirty="0" smtClean="0"/>
              <a:t>Aluno5</a:t>
            </a:r>
          </a:p>
          <a:p>
            <a:endParaRPr lang="pt-BR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</a:t>
            </a:r>
          </a:p>
          <a:p>
            <a:r>
              <a:rPr lang="pt-BR" dirty="0" smtClean="0"/>
              <a:t>TCM/2ADS</a:t>
            </a:r>
            <a:endParaRPr lang="pt-BR" dirty="0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DFEABE1-62D5-4319-9726-5E193DF406A5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Veris Faculdades TCM/2ADS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C909FE-0E52-4F65-AA73-038FBC40A12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Veris Faculdades TCM/2ADS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F6BFFE-D709-4F6A-AE5A-77CA40EA898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Veris Faculdades TCM/2ADS</a:t>
            </a:r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78E0408-3128-40C3-96D1-264D791C2AA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ítulo, texto e clip-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lip-art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pt-BR" smtClean="0"/>
              <a:t>Clique no ícone para adicionar clip-art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Veris Faculdades TCM/2ADS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EAC9DD1-678A-4219-9016-AE68202C0FB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Veris Faculdades TCM/2ADS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6476CB-12D4-456A-BCEE-8469A8C4004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Veris Faculdades TCM/2ADS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35AA3B-8CE8-4362-A7E6-8A1B06A7BAA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Veris Faculdades TCM/2ADS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9B5D27-F527-4F73-8065-6311621068F3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Veris Faculdades TCM/2ADS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F95557-E7B0-4510-B5EF-16A2B7DD855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Veris Faculdades TCM/2ADS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1C6CB-5731-462D-B772-81AA9D82DBE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Veris Faculdades TCM/2ADS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0A81F6-8B5E-4806-8953-5BE925CFD9F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Veris Faculdades TCM/2ADS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4081B-0C46-4C70-96C4-1644BA637DE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Veris Faculdades TCM/2ADS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11DDEE-07A7-4DC2-8A7A-0E372E42DFE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principal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texto principal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pt-BR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r>
              <a:rPr lang="pt-BR" smtClean="0"/>
              <a:t>Veris Faculdades TCM/2ADS</a:t>
            </a:r>
            <a:endParaRPr lang="pt-BR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E1322D7C-D5ED-4791-B72A-51B8CC4C8B8B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2000" dirty="0"/>
              <a:t>SISTEMA DE FIDELIZAÇÃO: SISTEMA WEB UTILIZADO COMO FERRAMENTA DE FIDELIZAÇÃO DE CLIENTES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Grupo 5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pt-BR" dirty="0" smtClean="0"/>
              <a:t>29/09/2011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FEABE1-62D5-4319-9726-5E193DF406A5}" type="slidenum">
              <a:rPr lang="pt-BR" smtClean="0"/>
              <a:pPr/>
              <a:t>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 err="1" smtClean="0"/>
              <a:t>Veris</a:t>
            </a:r>
            <a:r>
              <a:rPr lang="pt-BR" dirty="0" smtClean="0"/>
              <a:t>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do Sistema</a:t>
            </a:r>
            <a:endParaRPr lang="pt-BR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 O que o Sistema faz: O </a:t>
            </a:r>
            <a:r>
              <a:rPr lang="pt-BR" dirty="0"/>
              <a:t>Sistema de </a:t>
            </a:r>
            <a:r>
              <a:rPr lang="pt-BR" dirty="0" smtClean="0"/>
              <a:t>fidelização </a:t>
            </a:r>
            <a:r>
              <a:rPr lang="pt-BR" dirty="0"/>
              <a:t>integra consumidores e empresas </a:t>
            </a:r>
            <a:r>
              <a:rPr lang="pt-BR" dirty="0" smtClean="0"/>
              <a:t>por meio de uma </a:t>
            </a:r>
            <a:r>
              <a:rPr lang="pt-BR"/>
              <a:t>ferramenta </a:t>
            </a:r>
            <a:r>
              <a:rPr lang="pt-BR" smtClean="0"/>
              <a:t>Web</a:t>
            </a:r>
            <a:r>
              <a:rPr lang="pt-BR" dirty="0" smtClean="0"/>
              <a:t>.</a:t>
            </a:r>
          </a:p>
          <a:p>
            <a:r>
              <a:rPr lang="pt-BR" dirty="0" smtClean="0"/>
              <a:t>Quem utiliza o sistema: Empresas que queiram manter clientes ativos, além de aumentar o número de clientes. Também será utilizado pelo consumidor final (cliente da empresa).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29/09/2011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81720" y="188640"/>
            <a:ext cx="8147248" cy="846931"/>
          </a:xfrm>
        </p:spPr>
        <p:txBody>
          <a:bodyPr/>
          <a:lstStyle/>
          <a:p>
            <a:r>
              <a:rPr lang="pt-BR" dirty="0" smtClean="0"/>
              <a:t>Diagrama Caso Uso</a:t>
            </a:r>
            <a:endParaRPr lang="pt-BR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principal funcionalidade do sistema será o sistema de pontos, onde um cliente a partir da definição de uma  empresa poderá registrar seus pontos em um cadastro e futuramente utiliza-los na troca de prêmios ou em outras compras. 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29/09/2011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Caso Uso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Diagrama Caso Uso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29/09/2011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4</a:t>
            </a:fld>
            <a:endParaRPr lang="pt-BR"/>
          </a:p>
        </p:txBody>
      </p:sp>
      <p:pic>
        <p:nvPicPr>
          <p:cNvPr id="8" name="Imagem 7"/>
          <p:cNvPicPr/>
          <p:nvPr/>
        </p:nvPicPr>
        <p:blipFill>
          <a:blip r:embed="rId2"/>
          <a:stretch>
            <a:fillRect/>
          </a:stretch>
        </p:blipFill>
        <p:spPr>
          <a:xfrm>
            <a:off x="395536" y="1556792"/>
            <a:ext cx="8352928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89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Sistema</a:t>
            </a:r>
            <a:endParaRPr lang="pt-BR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Apresente uma hierarquia das telas, ou somente as telas do primeiro nível.</a:t>
            </a:r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29/09/2011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pic>
        <p:nvPicPr>
          <p:cNvPr id="1026" name="Picture 2" descr="E:\IBTA\TCM\Cadastro de Empres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1"/>
            <a:ext cx="8136904" cy="453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Apresente o modelo lógico do banco de dados proposto.</a:t>
            </a:r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Veris Faculdades TCM/2ADS</a:t>
            </a:r>
            <a:endParaRPr lang="pt-BR"/>
          </a:p>
        </p:txBody>
      </p:sp>
      <p:pic>
        <p:nvPicPr>
          <p:cNvPr id="1026" name="Picture 2" descr="C:\Users\Felipe Rocha\Desktop\MODELO_FISICO_B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8892480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É uma ferramenta </a:t>
            </a:r>
            <a:r>
              <a:rPr lang="pt-BR" dirty="0" smtClean="0"/>
              <a:t>útil para </a:t>
            </a:r>
            <a:r>
              <a:rPr lang="pt-BR" dirty="0"/>
              <a:t>empresas, uma vez que muitas hoje não utilizam nenhum tipo de mecanismo para fidelização de cliente. Por isso </a:t>
            </a:r>
            <a:r>
              <a:rPr lang="pt-BR" dirty="0" smtClean="0"/>
              <a:t>acreditamos que </a:t>
            </a:r>
            <a:r>
              <a:rPr lang="pt-BR" dirty="0" smtClean="0"/>
              <a:t>podemos atingir um grande número de clientes. </a:t>
            </a:r>
          </a:p>
          <a:p>
            <a:r>
              <a:rPr lang="pt-BR" dirty="0" smtClean="0"/>
              <a:t>Com a melhoria da ferramenta e agregando mais funcionalidades, poderemos conseguir atingir outros níveis de cliente.</a:t>
            </a:r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29/09/2011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_level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presentation_leve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tion_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135</TotalTime>
  <Words>239</Words>
  <Application>Microsoft Office PowerPoint</Application>
  <PresentationFormat>Apresentação na tela (4:3)</PresentationFormat>
  <Paragraphs>46</Paragraphs>
  <Slides>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Presentation</vt:lpstr>
      <vt:lpstr>SISTEMA DE FIDELIZAÇÃO: SISTEMA WEB UTILIZADO COMO FERRAMENTA DE FIDELIZAÇÃO DE CLIENTES</vt:lpstr>
      <vt:lpstr>Apresentação do Sistema</vt:lpstr>
      <vt:lpstr>Diagrama Caso Uso</vt:lpstr>
      <vt:lpstr>Diagrama Caso Uso</vt:lpstr>
      <vt:lpstr>Interface do Sistema</vt:lpstr>
      <vt:lpstr>Banco de Dados</vt:lpstr>
      <vt:lpstr>Conclusão</vt:lpstr>
    </vt:vector>
  </TitlesOfParts>
  <Manager/>
  <Company>CTI - Renanto Archer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Helio </dc:creator>
  <cp:keywords/>
  <dc:description/>
  <cp:lastModifiedBy>Felipe Rocha</cp:lastModifiedBy>
  <cp:revision>20</cp:revision>
  <dcterms:created xsi:type="dcterms:W3CDTF">2010-09-13T02:18:34Z</dcterms:created>
  <dcterms:modified xsi:type="dcterms:W3CDTF">2011-09-29T19:28:43Z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TC060874521046</vt:lpwstr>
  </property>
</Properties>
</file>