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bra Letra" charset="1" panose="00000000000000000000"/>
      <p:regular r:id="rId10"/>
    </p:embeddedFont>
    <p:embeddedFont>
      <p:font typeface="Obra Letra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600" y="0"/>
            <a:ext cx="18320600" cy="10305338"/>
          </a:xfrm>
          <a:custGeom>
            <a:avLst/>
            <a:gdLst/>
            <a:ahLst/>
            <a:cxnLst/>
            <a:rect r="r" b="b" t="t" l="l"/>
            <a:pathLst>
              <a:path h="10305338" w="18320600">
                <a:moveTo>
                  <a:pt x="0" y="0"/>
                </a:moveTo>
                <a:lnTo>
                  <a:pt x="18320600" y="0"/>
                </a:lnTo>
                <a:lnTo>
                  <a:pt x="18320600" y="10305338"/>
                </a:lnTo>
                <a:lnTo>
                  <a:pt x="0" y="1030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5623" y="2979809"/>
            <a:ext cx="3769804" cy="3769804"/>
          </a:xfrm>
          <a:custGeom>
            <a:avLst/>
            <a:gdLst/>
            <a:ahLst/>
            <a:cxnLst/>
            <a:rect r="r" b="b" t="t" l="l"/>
            <a:pathLst>
              <a:path h="3769804" w="3769804">
                <a:moveTo>
                  <a:pt x="0" y="0"/>
                </a:moveTo>
                <a:lnTo>
                  <a:pt x="3769804" y="0"/>
                </a:lnTo>
                <a:lnTo>
                  <a:pt x="3769804" y="3769804"/>
                </a:lnTo>
                <a:lnTo>
                  <a:pt x="0" y="37698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95423" y="7189880"/>
            <a:ext cx="13497154" cy="1848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3"/>
              </a:lnSpc>
            </a:pPr>
            <a:r>
              <a:rPr lang="en-US" sz="11550">
                <a:solidFill>
                  <a:srgbClr val="464646"/>
                </a:solidFill>
                <a:latin typeface="Obra Letra Bold"/>
              </a:rPr>
              <a:t>Ordem Demolay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61541" y="4161041"/>
            <a:ext cx="1964918" cy="1964918"/>
          </a:xfrm>
          <a:custGeom>
            <a:avLst/>
            <a:gdLst/>
            <a:ahLst/>
            <a:cxnLst/>
            <a:rect r="r" b="b" t="t" l="l"/>
            <a:pathLst>
              <a:path h="1964918" w="1964918">
                <a:moveTo>
                  <a:pt x="0" y="0"/>
                </a:moveTo>
                <a:lnTo>
                  <a:pt x="1964918" y="0"/>
                </a:lnTo>
                <a:lnTo>
                  <a:pt x="1964918" y="1964918"/>
                </a:lnTo>
                <a:lnTo>
                  <a:pt x="0" y="1964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19873" y="3737655"/>
            <a:ext cx="2555329" cy="2555329"/>
          </a:xfrm>
          <a:custGeom>
            <a:avLst/>
            <a:gdLst/>
            <a:ahLst/>
            <a:cxnLst/>
            <a:rect r="r" b="b" t="t" l="l"/>
            <a:pathLst>
              <a:path h="2555329" w="2555329">
                <a:moveTo>
                  <a:pt x="0" y="0"/>
                </a:moveTo>
                <a:lnTo>
                  <a:pt x="2555330" y="0"/>
                </a:lnTo>
                <a:lnTo>
                  <a:pt x="2555330" y="2555329"/>
                </a:lnTo>
                <a:lnTo>
                  <a:pt x="0" y="2555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1225" y="4161041"/>
            <a:ext cx="2141360" cy="1964918"/>
          </a:xfrm>
          <a:custGeom>
            <a:avLst/>
            <a:gdLst/>
            <a:ahLst/>
            <a:cxnLst/>
            <a:rect r="r" b="b" t="t" l="l"/>
            <a:pathLst>
              <a:path h="1964918" w="2141360">
                <a:moveTo>
                  <a:pt x="0" y="0"/>
                </a:moveTo>
                <a:lnTo>
                  <a:pt x="2141360" y="0"/>
                </a:lnTo>
                <a:lnTo>
                  <a:pt x="2141360" y="1964918"/>
                </a:lnTo>
                <a:lnTo>
                  <a:pt x="0" y="1964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979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6337"/>
            <a:ext cx="10633059" cy="1848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3"/>
              </a:lnSpc>
            </a:pPr>
            <a:r>
              <a:rPr lang="en-US" sz="11550">
                <a:solidFill>
                  <a:srgbClr val="464646"/>
                </a:solidFill>
                <a:latin typeface="Obra Letra Bold"/>
              </a:rPr>
              <a:t>Site e Métricas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7521" y="6254884"/>
            <a:ext cx="3328769" cy="54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8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Obra Letra Bold"/>
              </a:rPr>
              <a:t>Website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79616" y="6254884"/>
            <a:ext cx="3328769" cy="54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8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Obra Letra Bold"/>
              </a:rPr>
              <a:t>Cadastro e Login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33154" y="6254884"/>
            <a:ext cx="3328769" cy="54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8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Obra Letra Bold"/>
              </a:rPr>
              <a:t>Métricas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7738"/>
            <a:ext cx="10633059" cy="184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3"/>
              </a:lnSpc>
            </a:pPr>
            <a:r>
              <a:rPr lang="en-US" sz="11550">
                <a:solidFill>
                  <a:srgbClr val="464646"/>
                </a:solidFill>
                <a:latin typeface="Obra Letra Bold"/>
              </a:rPr>
              <a:t>SocioEmocional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40846" y="3357898"/>
            <a:ext cx="7707406" cy="3809123"/>
            <a:chOff x="0" y="0"/>
            <a:chExt cx="10276541" cy="507883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33664" y="-114300"/>
              <a:ext cx="10242876" cy="1178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FFFFFF"/>
                  </a:solidFill>
                  <a:latin typeface="Obra Letra Bold"/>
                </a:rPr>
                <a:t>Interesse pelo tema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653" y="1225650"/>
              <a:ext cx="4776274" cy="1178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FFFFFF"/>
                  </a:solidFill>
                  <a:latin typeface="Obra Letra Bold"/>
                </a:rPr>
                <a:t>Valores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563085"/>
              <a:ext cx="6499411" cy="1178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FFFFFF"/>
                  </a:solidFill>
                  <a:latin typeface="Obra Letra Bold"/>
                </a:rPr>
                <a:t>Dificuldade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3853" y="3900520"/>
              <a:ext cx="6104637" cy="1178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FFFFFF"/>
                  </a:solidFill>
                  <a:latin typeface="Obra Letra Bold"/>
                </a:rPr>
                <a:t>Superação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6337"/>
            <a:ext cx="10633059" cy="1848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3"/>
              </a:lnSpc>
            </a:pPr>
            <a:r>
              <a:rPr lang="en-US" sz="11550">
                <a:solidFill>
                  <a:srgbClr val="464646"/>
                </a:solidFill>
                <a:latin typeface="Obra Letra Bold"/>
              </a:rPr>
              <a:t>Agradecimentos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16152"/>
            <a:ext cx="9759273" cy="90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bra Letra"/>
              </a:rPr>
              <a:t>Agradecer a toda família Demolay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550428"/>
            <a:ext cx="4505115" cy="90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bra Letra"/>
              </a:rPr>
              <a:t>A minha família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3533" y="5584880"/>
            <a:ext cx="5681907" cy="90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bra Letra"/>
              </a:rPr>
              <a:t>A minha namorada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3533" y="6619333"/>
            <a:ext cx="4886640" cy="90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bra Letra"/>
              </a:rPr>
              <a:t>Aos meus amigos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3533" y="7653785"/>
            <a:ext cx="6128217" cy="90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bra Letra"/>
              </a:rPr>
              <a:t>Aos meus Professores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" r="-58" b="-2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918508"/>
            <a:ext cx="10633059" cy="556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3"/>
              </a:lnSpc>
            </a:pPr>
            <a:r>
              <a:rPr lang="en-US" sz="11550">
                <a:solidFill>
                  <a:srgbClr val="484848"/>
                </a:solidFill>
                <a:latin typeface="Obra Letra Bold"/>
              </a:rPr>
              <a:t>Obrigado</a:t>
            </a:r>
          </a:p>
          <a:p>
            <a:pPr algn="ctr">
              <a:lnSpc>
                <a:spcPts val="14553"/>
              </a:lnSpc>
            </a:pPr>
            <a:r>
              <a:rPr lang="en-US" sz="11550">
                <a:solidFill>
                  <a:srgbClr val="484848"/>
                </a:solidFill>
                <a:latin typeface="Obra Letra Bold"/>
              </a:rPr>
              <a:t>Pela</a:t>
            </a:r>
          </a:p>
          <a:p>
            <a:pPr algn="ctr">
              <a:lnSpc>
                <a:spcPts val="14553"/>
              </a:lnSpc>
            </a:pPr>
            <a:r>
              <a:rPr lang="en-US" sz="11550">
                <a:solidFill>
                  <a:srgbClr val="484848"/>
                </a:solidFill>
                <a:latin typeface="Obra Letra Bold"/>
              </a:rPr>
              <a:t>Atenção!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DAF1IlmPoVo</dc:identifier>
  <dcterms:modified xsi:type="dcterms:W3CDTF">2011-08-01T06:04:30Z</dcterms:modified>
  <cp:revision>1</cp:revision>
  <dc:title>Ordem Demolay</dc:title>
</cp:coreProperties>
</file>