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4277F-FAF0-4C25-8E16-AD6BA7DFF791}" type="datetimeFigureOut">
              <a:rPr lang="pt-PT" smtClean="0"/>
              <a:t>07/12/2020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A3EDD-B2B4-42DE-A346-81F8EB4F69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2749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6B055-AC8B-4159-AC2E-DA9A28B2C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48B243-0786-4323-ABE1-8D9B9101A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1ED74B8-3AAF-46CA-98EF-50250F3C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FCA9-3987-476A-B4C1-5AF9FA15BEF5}" type="datetime1">
              <a:rPr lang="pt-PT" smtClean="0"/>
              <a:t>07/12/2020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63471F0-7E98-42F4-B9D0-FB36FB4D6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25DFD63-1AC4-433B-B971-93F28D739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5047-7892-4D82-BB90-AE297AE867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0866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F0450-17E9-4016-84DD-CFCE6A32D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C776B87-D166-4AC9-B834-D89F4401A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E0B94D0-0123-412E-9B56-78C776C47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7946-4F69-40A3-B633-CD94EE4E3D76}" type="datetime1">
              <a:rPr lang="pt-PT" smtClean="0"/>
              <a:t>07/12/2020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2F3B5BF-33EE-4AFA-8444-321F86868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D7BA2C4-D310-48F7-8BA4-5AFD39DC1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5047-7892-4D82-BB90-AE297AE867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283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23DB5B-7E8D-435D-86FA-BC0AA583A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7514720-8FE1-4FC3-89A0-AF15FA52F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883C469-32ED-4656-9987-E381CBF37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BCCF-DA8E-4FD8-8DDD-6B98C1497077}" type="datetime1">
              <a:rPr lang="pt-PT" smtClean="0"/>
              <a:t>07/12/2020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F9AF8D9-D368-4AF9-9180-2632841FF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DD8DA68-4647-4D28-8C25-1827D7937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5047-7892-4D82-BB90-AE297AE867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243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F38E22-374C-4ACB-8B78-456D67FD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0989D8F-9B2B-408E-ABE8-CBF86A7FD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D27A798-9597-4012-AF40-CC51D3A3B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B556-317B-447A-A50F-59109EDB64F5}" type="datetime1">
              <a:rPr lang="pt-PT" smtClean="0"/>
              <a:t>07/12/2020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FCB1F4F-0710-4A5A-B0B8-213E63A28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A936622-0BF4-4D3B-B84C-E55FC81DC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5047-7892-4D82-BB90-AE297AE867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804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AFDA5-68CD-4987-8E40-CD598530E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517848D-1DE3-493A-91DA-8CA762681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63B08F5-806A-42C0-AD96-3E887B4A2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F745-9098-46EC-B18A-3BD2CCB9DF7C}" type="datetime1">
              <a:rPr lang="pt-PT" smtClean="0"/>
              <a:t>07/12/2020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61B1BAC-18B6-4618-9B4F-C1A9783A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936CB26-1878-4FD0-B720-80D3FBD9D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5047-7892-4D82-BB90-AE297AE867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773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0A017-E3E6-477F-BF45-3411EAD8E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9A72FF-2717-420D-9E25-C6B11DF44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89894D5-6E86-45C5-8D7E-93C56473A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727863D-FC85-4E5D-ABB4-CBFF4D073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2634-E1BA-4B75-A6DE-3930CC0D1F8F}" type="datetime1">
              <a:rPr lang="pt-PT" smtClean="0"/>
              <a:t>07/12/2020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D976B63-507C-47F2-8402-287983492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A84B963-92B8-431E-A7C9-79B1E3D2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5047-7892-4D82-BB90-AE297AE867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003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355281-EA09-4159-AE89-81BEB0098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F3EE72F-40DE-4434-BB0C-CA4663FE1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57069FC-8A0A-4685-9DE9-577D70580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8DEAAB2-831C-4E43-BB3F-2A56BC335B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126ED9EE-93EC-4F38-90D7-5229B6949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4E0DFEF1-3AA4-42AD-BCEB-242506D1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5007-7DD3-49AE-B7D7-C12A75DE917C}" type="datetime1">
              <a:rPr lang="pt-PT" smtClean="0"/>
              <a:t>07/12/2020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FA5A8328-3A04-4D01-9C8B-AC738D47A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20D268F-B2B8-454A-95E7-5D0BD5BD6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5047-7892-4D82-BB90-AE297AE867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462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6196E9-9542-44CB-89AE-1F742C422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095DA28-D13D-4FAB-BE8A-984826409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6EA5-10AC-4D52-9797-7E956C68B725}" type="datetime1">
              <a:rPr lang="pt-PT" smtClean="0"/>
              <a:t>07/12/2020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D4AF8F1-0A53-4479-A1AF-7E6359A4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9535A09-0297-4F8A-BE0C-8C1538EB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5047-7892-4D82-BB90-AE297AE867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993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D043ABD-E3AE-4F91-A05D-258271CEB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4975-4496-43CC-A29F-2BEEC20E41EA}" type="datetime1">
              <a:rPr lang="pt-PT" smtClean="0"/>
              <a:t>07/12/2020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984EB160-FBB5-43B5-A002-101D79022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EEE270A-2F9C-4BAF-9832-54A3F65BE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5047-7892-4D82-BB90-AE297AE867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787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8FCF1-C345-4AD1-AA47-774B30EC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98B0ECF-E8A0-4BF7-A5FB-905BE1EAF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542B04C-6BC9-4E9C-BB38-48247D041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4155F80-B803-455B-A209-9495EE2C6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9EE1-2491-43DB-ACA8-F1E94619F29D}" type="datetime1">
              <a:rPr lang="pt-PT" smtClean="0"/>
              <a:t>07/12/2020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467C2C7-BB80-462C-A5E5-25FF298C0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CD10322-80A8-46FA-BE05-1BDFF4619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5047-7892-4D82-BB90-AE297AE867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545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03708D-ED69-43F6-9CF3-F56A287E4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26199F6B-FB39-4FE4-A198-F523615734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08BCDB8-E580-442C-A648-DFAA9D8CB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7931D2F-414C-4EB9-85C2-5B243796F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AF88-58A2-4750-AFF5-54BDC3425EE0}" type="datetime1">
              <a:rPr lang="pt-PT" smtClean="0"/>
              <a:t>07/12/2020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F34DE72-6D47-41DC-A058-75A1BE57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534685B-C6C0-4699-AF1E-9E6429542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5047-7892-4D82-BB90-AE297AE867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882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A1792D6B-6EF6-44A2-9701-EDCF33FAB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75CBD28-383B-422C-B045-CED8B6386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68497D7-C292-4A44-A0AD-F82AB15E37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8E937-6A04-425B-8EBD-B578F3378FCA}" type="datetime1">
              <a:rPr lang="pt-PT" smtClean="0"/>
              <a:t>07/12/2020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50E974F-EC74-4D1F-A5D6-98EC50F8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ABF67F2-8D8D-44B0-B3B4-F470EC004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05047-7892-4D82-BB90-AE297AE867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843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CB0B0-6C76-4E21-AD7A-642685EF4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4583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4800" dirty="0" err="1"/>
              <a:t>Cyclic</a:t>
            </a:r>
            <a:r>
              <a:rPr lang="pt-PT" sz="4800" dirty="0"/>
              <a:t> </a:t>
            </a:r>
            <a:r>
              <a:rPr lang="pt-PT" sz="4800" dirty="0" err="1"/>
              <a:t>Redundancy</a:t>
            </a:r>
            <a:r>
              <a:rPr lang="pt-PT" sz="4800" dirty="0"/>
              <a:t> </a:t>
            </a:r>
            <a:r>
              <a:rPr lang="pt-PT" sz="4800" dirty="0" err="1"/>
              <a:t>Check</a:t>
            </a:r>
            <a:endParaRPr lang="pt-PT" sz="5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CE1813-A31E-42A0-9149-86AF6876F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5277" y="3699997"/>
            <a:ext cx="9144000" cy="1655762"/>
          </a:xfrm>
        </p:spPr>
        <p:txBody>
          <a:bodyPr anchor="b">
            <a:normAutofit/>
          </a:bodyPr>
          <a:lstStyle/>
          <a:p>
            <a:pPr algn="l">
              <a:spcAft>
                <a:spcPts val="1200"/>
              </a:spcAft>
            </a:pPr>
            <a:r>
              <a:rPr lang="pt-PT" sz="1800" dirty="0"/>
              <a:t>Arquitetura de Computadores Avançada</a:t>
            </a:r>
          </a:p>
          <a:p>
            <a:pPr algn="l">
              <a:lnSpc>
                <a:spcPct val="100000"/>
              </a:lnSpc>
              <a:spcBef>
                <a:spcPts val="300"/>
              </a:spcBef>
            </a:pPr>
            <a:r>
              <a:rPr lang="pt-PT" sz="1600" dirty="0"/>
              <a:t>Paulo Sousa, 80000</a:t>
            </a:r>
          </a:p>
          <a:p>
            <a:pPr algn="l">
              <a:lnSpc>
                <a:spcPct val="100000"/>
              </a:lnSpc>
              <a:spcBef>
                <a:spcPts val="300"/>
              </a:spcBef>
            </a:pPr>
            <a:r>
              <a:rPr lang="pt-PT" sz="1600" dirty="0"/>
              <a:t>Bruno Castro, 80190</a:t>
            </a:r>
          </a:p>
        </p:txBody>
      </p:sp>
      <p:pic>
        <p:nvPicPr>
          <p:cNvPr id="1026" name="Picture 2" descr="Universidade de Aveiro – Magical Industry Tour">
            <a:extLst>
              <a:ext uri="{FF2B5EF4-FFF2-40B4-BE49-F238E27FC236}">
                <a16:creationId xmlns:a16="http://schemas.microsoft.com/office/drawing/2014/main" id="{A78B42E4-E199-4E63-B65B-B049288A2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10" y="223722"/>
            <a:ext cx="2243580" cy="84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73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A5D919-7982-4CF3-93A8-1FE06AA74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60"/>
            <a:ext cx="2372591" cy="1325563"/>
          </a:xfrm>
        </p:spPr>
        <p:txBody>
          <a:bodyPr>
            <a:normAutofit/>
          </a:bodyPr>
          <a:lstStyle/>
          <a:p>
            <a:r>
              <a:rPr lang="pt-PT" sz="3600" dirty="0"/>
              <a:t>Solução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050AE52B-D35E-40C3-BF36-FAE9093E11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24286"/>
                <a:ext cx="6305552" cy="494925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PT" sz="1900" dirty="0"/>
                  <a:t>Encontrar que bits de entrada influenciam cada bit de saída</a:t>
                </a:r>
              </a:p>
              <a:p>
                <a:pPr lvl="1"/>
                <a:r>
                  <a:rPr lang="pt-PT" sz="1500" dirty="0"/>
                  <a:t>Calcular o resto dos polinómios parcelares</a:t>
                </a:r>
              </a:p>
              <a:p>
                <a:pPr marL="457200" lvl="1" indent="0">
                  <a:buNone/>
                </a:pPr>
                <a:endParaRPr lang="pt-PT" sz="15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PT" sz="1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PT" sz="13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PT" sz="13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pt-PT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a-DK" sz="1300" i="1" smtClean="0"/>
                      <m:t>mod</m:t>
                    </m:r>
                    <m:r>
                      <m:rPr>
                        <m:nor/>
                      </m:rPr>
                      <a:rPr lang="da-DK" sz="1300" smtClean="0"/>
                      <m:t> (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pt-PT" sz="1300" b="0" i="0" baseline="30000" smtClean="0"/>
                      <m:t>8 </m:t>
                    </m:r>
                    <m:r>
                      <m:rPr>
                        <m:nor/>
                      </m:rPr>
                      <a:rPr lang="da-DK" sz="1300" smtClean="0"/>
                      <m:t>+</m:t>
                    </m:r>
                    <m:r>
                      <a:rPr lang="pt-PT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da-DK" sz="1300" baseline="30000" smtClean="0"/>
                      <m:t>5</m:t>
                    </m:r>
                    <m:r>
                      <m:rPr>
                        <m:nor/>
                      </m:rPr>
                      <a:rPr lang="da-DK" sz="1300" smtClean="0"/>
                      <m:t> +</m:t>
                    </m:r>
                    <m:r>
                      <a:rPr lang="pt-PT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da-DK" sz="1300" baseline="30000" smtClean="0"/>
                      <m:t>3</m:t>
                    </m:r>
                    <m:r>
                      <m:rPr>
                        <m:nor/>
                      </m:rPr>
                      <a:rPr lang="da-DK" sz="1300" smtClean="0"/>
                      <m:t> +</m:t>
                    </m:r>
                    <m:r>
                      <m:rPr>
                        <m:nor/>
                      </m:rPr>
                      <a:rPr lang="pt-PT" sz="1300" b="0" i="0" smtClean="0"/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da-DK" sz="1300" baseline="30000" smtClean="0"/>
                      <m:t>2</m:t>
                    </m:r>
                    <m:r>
                      <m:rPr>
                        <m:nor/>
                      </m:rPr>
                      <a:rPr lang="da-DK" sz="1300" smtClean="0"/>
                      <m:t> +</m:t>
                    </m:r>
                    <m:r>
                      <m:rPr>
                        <m:nor/>
                      </m:rPr>
                      <a:rPr lang="pt-PT" sz="1300" b="0" i="0" smtClean="0"/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pt-PT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a-DK" sz="1300" smtClean="0"/>
                      <m:t>+ 1)</m:t>
                    </m:r>
                  </m:oMath>
                </a14:m>
                <a:r>
                  <a:rPr lang="pt-PT" sz="1700" dirty="0"/>
                  <a:t>  = </a:t>
                </a:r>
                <a14:m>
                  <m:oMath xmlns:m="http://schemas.openxmlformats.org/officeDocument/2006/math"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pt-PT" sz="1300" b="0" i="0" baseline="30000" smtClean="0"/>
                      <m:t>5 </m:t>
                    </m:r>
                    <m:r>
                      <m:rPr>
                        <m:nor/>
                      </m:rPr>
                      <a:rPr lang="da-DK" sz="1300" smtClean="0"/>
                      <m:t>+</m:t>
                    </m:r>
                    <m:r>
                      <a:rPr lang="pt-PT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da-DK" sz="1300" baseline="30000" smtClean="0"/>
                      <m:t>3</m:t>
                    </m:r>
                    <m:r>
                      <m:rPr>
                        <m:nor/>
                      </m:rPr>
                      <a:rPr lang="da-DK" sz="1300" smtClean="0"/>
                      <m:t> +</m:t>
                    </m:r>
                    <m:r>
                      <m:rPr>
                        <m:nor/>
                      </m:rPr>
                      <a:rPr lang="pt-PT" sz="1300" b="0" i="0" smtClean="0"/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da-DK" sz="1300" baseline="30000" smtClean="0"/>
                      <m:t>2</m:t>
                    </m:r>
                    <m:r>
                      <m:rPr>
                        <m:nor/>
                      </m:rPr>
                      <a:rPr lang="da-DK" sz="1300" smtClean="0"/>
                      <m:t> +</m:t>
                    </m:r>
                    <m:r>
                      <m:rPr>
                        <m:nor/>
                      </m:rPr>
                      <a:rPr lang="pt-PT" sz="1300" b="0" i="0" smtClean="0"/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pt-PT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a-DK" sz="1300" smtClean="0"/>
                      <m:t>+ 1</m:t>
                    </m:r>
                  </m:oMath>
                </a14:m>
                <a:endParaRPr lang="pt-PT" sz="13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PT" sz="1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PT" sz="13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PT" sz="13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pt-PT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a-DK" sz="1300" i="1" smtClean="0"/>
                      <m:t>mod</m:t>
                    </m:r>
                    <m:r>
                      <m:rPr>
                        <m:nor/>
                      </m:rPr>
                      <a:rPr lang="da-DK" sz="1300" smtClean="0"/>
                      <m:t> (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pt-PT" sz="1300" b="0" i="0" baseline="30000" smtClean="0"/>
                      <m:t>8 </m:t>
                    </m:r>
                    <m:r>
                      <m:rPr>
                        <m:nor/>
                      </m:rPr>
                      <a:rPr lang="da-DK" sz="1300" smtClean="0"/>
                      <m:t>+</m:t>
                    </m:r>
                    <m:r>
                      <a:rPr lang="pt-PT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da-DK" sz="1300" baseline="30000" smtClean="0"/>
                      <m:t>5</m:t>
                    </m:r>
                    <m:r>
                      <m:rPr>
                        <m:nor/>
                      </m:rPr>
                      <a:rPr lang="da-DK" sz="1300" smtClean="0"/>
                      <m:t> +</m:t>
                    </m:r>
                    <m:r>
                      <a:rPr lang="pt-PT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da-DK" sz="1300" baseline="30000" smtClean="0"/>
                      <m:t>3</m:t>
                    </m:r>
                    <m:r>
                      <m:rPr>
                        <m:nor/>
                      </m:rPr>
                      <a:rPr lang="da-DK" sz="1300" smtClean="0"/>
                      <m:t> +</m:t>
                    </m:r>
                    <m:r>
                      <m:rPr>
                        <m:nor/>
                      </m:rPr>
                      <a:rPr lang="pt-PT" sz="1300" b="0" i="0" smtClean="0"/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da-DK" sz="1300" baseline="30000" smtClean="0"/>
                      <m:t>2</m:t>
                    </m:r>
                    <m:r>
                      <m:rPr>
                        <m:nor/>
                      </m:rPr>
                      <a:rPr lang="da-DK" sz="1300" smtClean="0"/>
                      <m:t> +</m:t>
                    </m:r>
                    <m:r>
                      <m:rPr>
                        <m:nor/>
                      </m:rPr>
                      <a:rPr lang="pt-PT" sz="1300" b="0" i="0" smtClean="0"/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pt-PT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a-DK" sz="1300" smtClean="0"/>
                      <m:t>+ 1)</m:t>
                    </m:r>
                  </m:oMath>
                </a14:m>
                <a:r>
                  <a:rPr lang="pt-PT" sz="1700" dirty="0"/>
                  <a:t>  = </a:t>
                </a:r>
                <a14:m>
                  <m:oMath xmlns:m="http://schemas.openxmlformats.org/officeDocument/2006/math"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pt-PT" sz="1300" b="0" i="0" baseline="30000" smtClean="0"/>
                      <m:t>6 </m:t>
                    </m:r>
                    <m:r>
                      <m:rPr>
                        <m:nor/>
                      </m:rPr>
                      <a:rPr lang="da-DK" sz="1300" smtClean="0"/>
                      <m:t>+</m:t>
                    </m:r>
                    <m:r>
                      <a:rPr lang="pt-PT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pt-PT" sz="1300" b="0" i="0" baseline="30000" smtClean="0"/>
                      <m:t>4</m:t>
                    </m:r>
                    <m:r>
                      <m:rPr>
                        <m:nor/>
                      </m:rPr>
                      <a:rPr lang="da-DK" sz="1300" smtClean="0"/>
                      <m:t> +</m:t>
                    </m:r>
                    <m:r>
                      <a:rPr lang="pt-PT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da-DK" sz="1300" baseline="30000" smtClean="0"/>
                      <m:t>3</m:t>
                    </m:r>
                    <m:r>
                      <m:rPr>
                        <m:nor/>
                      </m:rPr>
                      <a:rPr lang="da-DK" sz="1300" smtClean="0"/>
                      <m:t> +</m:t>
                    </m:r>
                    <m:r>
                      <m:rPr>
                        <m:nor/>
                      </m:rPr>
                      <a:rPr lang="pt-PT" sz="1300" b="0" i="0" smtClean="0"/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da-DK" sz="1300" baseline="30000" smtClean="0"/>
                      <m:t>2</m:t>
                    </m:r>
                    <m:r>
                      <m:rPr>
                        <m:nor/>
                      </m:rPr>
                      <a:rPr lang="da-DK" sz="1300" smtClean="0"/>
                      <m:t> +</m:t>
                    </m:r>
                    <m:r>
                      <m:rPr>
                        <m:nor/>
                      </m:rPr>
                      <a:rPr lang="pt-PT" sz="1300" b="0" i="0" smtClean="0"/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t-PT" sz="13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PT" sz="1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PT" sz="13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PT" sz="13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pt-PT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a-DK" sz="1300" i="1" smtClean="0"/>
                      <m:t>mod</m:t>
                    </m:r>
                    <m:r>
                      <m:rPr>
                        <m:nor/>
                      </m:rPr>
                      <a:rPr lang="da-DK" sz="1300" smtClean="0"/>
                      <m:t> (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pt-PT" sz="1300" b="0" i="0" baseline="30000" smtClean="0"/>
                      <m:t>8 </m:t>
                    </m:r>
                    <m:r>
                      <m:rPr>
                        <m:nor/>
                      </m:rPr>
                      <a:rPr lang="da-DK" sz="1300" smtClean="0"/>
                      <m:t>+</m:t>
                    </m:r>
                    <m:r>
                      <a:rPr lang="pt-PT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da-DK" sz="1300" baseline="30000" smtClean="0"/>
                      <m:t>5</m:t>
                    </m:r>
                    <m:r>
                      <m:rPr>
                        <m:nor/>
                      </m:rPr>
                      <a:rPr lang="da-DK" sz="1300" smtClean="0"/>
                      <m:t> +</m:t>
                    </m:r>
                    <m:r>
                      <a:rPr lang="pt-PT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da-DK" sz="1300" baseline="30000" smtClean="0"/>
                      <m:t>3</m:t>
                    </m:r>
                    <m:r>
                      <m:rPr>
                        <m:nor/>
                      </m:rPr>
                      <a:rPr lang="da-DK" sz="1300" smtClean="0"/>
                      <m:t> +</m:t>
                    </m:r>
                    <m:r>
                      <m:rPr>
                        <m:nor/>
                      </m:rPr>
                      <a:rPr lang="pt-PT" sz="1300" b="0" i="0" smtClean="0"/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da-DK" sz="1300" baseline="30000" smtClean="0"/>
                      <m:t>2</m:t>
                    </m:r>
                    <m:r>
                      <m:rPr>
                        <m:nor/>
                      </m:rPr>
                      <a:rPr lang="da-DK" sz="1300" smtClean="0"/>
                      <m:t> +</m:t>
                    </m:r>
                    <m:r>
                      <m:rPr>
                        <m:nor/>
                      </m:rPr>
                      <a:rPr lang="pt-PT" sz="1300" b="0" i="0" smtClean="0"/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pt-PT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a-DK" sz="1300" smtClean="0"/>
                      <m:t>+ 1)</m:t>
                    </m:r>
                  </m:oMath>
                </a14:m>
                <a:r>
                  <a:rPr lang="pt-PT" sz="1700" dirty="0"/>
                  <a:t>  = </a:t>
                </a:r>
                <a14:m>
                  <m:oMath xmlns:m="http://schemas.openxmlformats.org/officeDocument/2006/math"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pt-PT" sz="1300" b="0" i="0" baseline="30000" smtClean="0"/>
                      <m:t>7 </m:t>
                    </m:r>
                    <m:r>
                      <m:rPr>
                        <m:nor/>
                      </m:rPr>
                      <a:rPr lang="da-DK" sz="1300" smtClean="0"/>
                      <m:t>+</m:t>
                    </m:r>
                    <m:r>
                      <a:rPr lang="pt-PT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da-DK" sz="1300" baseline="30000" smtClean="0"/>
                      <m:t>5</m:t>
                    </m:r>
                    <m:r>
                      <m:rPr>
                        <m:nor/>
                      </m:rPr>
                      <a:rPr lang="pt-PT" sz="1300" b="0" i="0" baseline="30000" smtClean="0"/>
                      <m:t> </m:t>
                    </m:r>
                    <m:r>
                      <m:rPr>
                        <m:nor/>
                      </m:rPr>
                      <a:rPr lang="da-DK" sz="1300"/>
                      <m:t>+</m:t>
                    </m:r>
                    <m:r>
                      <m:rPr>
                        <m:nor/>
                      </m:rPr>
                      <a:rPr lang="pt-PT" sz="1300"/>
                      <m:t> </m:t>
                    </m:r>
                    <m:r>
                      <a:rPr lang="pt-PT" sz="13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sz="1300" i="1" baseline="30000">
                        <a:latin typeface="Cambria Math" panose="02040503050406030204" pitchFamily="18" charset="0"/>
                      </a:rPr>
                      <m:t>4</m:t>
                    </m:r>
                    <m:r>
                      <a:rPr lang="pt-PT" sz="1300" b="0" i="1" baseline="30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a-DK" sz="1300" smtClean="0"/>
                      <m:t>+</m:t>
                    </m:r>
                    <m:r>
                      <a:rPr lang="pt-PT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da-DK" sz="1300" baseline="30000" smtClean="0"/>
                      <m:t>3</m:t>
                    </m:r>
                    <m:r>
                      <m:rPr>
                        <m:nor/>
                      </m:rPr>
                      <a:rPr lang="da-DK" sz="1300" smtClean="0"/>
                      <m:t> +</m:t>
                    </m:r>
                    <m:r>
                      <m:rPr>
                        <m:nor/>
                      </m:rPr>
                      <a:rPr lang="pt-PT" sz="1300" b="0" i="0" smtClean="0"/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da-DK" sz="1300" baseline="30000" smtClean="0"/>
                      <m:t>2</m:t>
                    </m:r>
                  </m:oMath>
                </a14:m>
                <a:endParaRPr lang="pt-PT" sz="13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PT" sz="1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PT" sz="13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PT" sz="13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  <m:r>
                      <a:rPr lang="pt-PT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a-DK" sz="1300" i="1" smtClean="0"/>
                      <m:t>mod</m:t>
                    </m:r>
                    <m:r>
                      <m:rPr>
                        <m:nor/>
                      </m:rPr>
                      <a:rPr lang="da-DK" sz="1300" smtClean="0"/>
                      <m:t> (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pt-PT" sz="1300" b="0" i="0" baseline="30000" smtClean="0"/>
                      <m:t>8 </m:t>
                    </m:r>
                    <m:r>
                      <m:rPr>
                        <m:nor/>
                      </m:rPr>
                      <a:rPr lang="da-DK" sz="1300" smtClean="0"/>
                      <m:t>+</m:t>
                    </m:r>
                    <m:r>
                      <a:rPr lang="pt-PT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da-DK" sz="1300" baseline="30000" smtClean="0"/>
                      <m:t>5</m:t>
                    </m:r>
                    <m:r>
                      <m:rPr>
                        <m:nor/>
                      </m:rPr>
                      <a:rPr lang="da-DK" sz="1300" smtClean="0"/>
                      <m:t> +</m:t>
                    </m:r>
                    <m:r>
                      <a:rPr lang="pt-PT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da-DK" sz="1300" baseline="30000" smtClean="0"/>
                      <m:t>3</m:t>
                    </m:r>
                    <m:r>
                      <m:rPr>
                        <m:nor/>
                      </m:rPr>
                      <a:rPr lang="da-DK" sz="1300" smtClean="0"/>
                      <m:t> +</m:t>
                    </m:r>
                    <m:r>
                      <m:rPr>
                        <m:nor/>
                      </m:rPr>
                      <a:rPr lang="pt-PT" sz="1300" b="0" i="0" smtClean="0"/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da-DK" sz="1300" baseline="30000" smtClean="0"/>
                      <m:t>2</m:t>
                    </m:r>
                    <m:r>
                      <m:rPr>
                        <m:nor/>
                      </m:rPr>
                      <a:rPr lang="da-DK" sz="1300" smtClean="0"/>
                      <m:t> +</m:t>
                    </m:r>
                    <m:r>
                      <m:rPr>
                        <m:nor/>
                      </m:rPr>
                      <a:rPr lang="pt-PT" sz="1300" b="0" i="0" smtClean="0"/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pt-PT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a-DK" sz="1300" smtClean="0"/>
                      <m:t>+ 1)</m:t>
                    </m:r>
                  </m:oMath>
                </a14:m>
                <a:r>
                  <a:rPr lang="pt-PT" sz="1700" dirty="0"/>
                  <a:t>  = </a:t>
                </a:r>
                <a14:m>
                  <m:oMath xmlns:m="http://schemas.openxmlformats.org/officeDocument/2006/math"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pt-PT" sz="1300" b="0" i="0" baseline="30000" smtClean="0"/>
                      <m:t>6 </m:t>
                    </m:r>
                    <m:r>
                      <m:rPr>
                        <m:nor/>
                      </m:rPr>
                      <a:rPr lang="da-DK" sz="1300" smtClean="0"/>
                      <m:t>+</m:t>
                    </m:r>
                    <m:r>
                      <a:rPr lang="pt-PT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pt-PT" sz="1300" b="0" i="0" baseline="30000" smtClean="0"/>
                      <m:t>4</m:t>
                    </m:r>
                    <m:r>
                      <m:rPr>
                        <m:nor/>
                      </m:rPr>
                      <a:rPr lang="da-DK" sz="1300" smtClean="0"/>
                      <m:t> +</m:t>
                    </m:r>
                    <m:r>
                      <m:rPr>
                        <m:nor/>
                      </m:rPr>
                      <a:rPr lang="pt-PT" sz="1300" b="0" i="0" smtClean="0"/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da-DK" sz="1300" baseline="30000" smtClean="0"/>
                      <m:t>2</m:t>
                    </m:r>
                    <m:r>
                      <m:rPr>
                        <m:nor/>
                      </m:rPr>
                      <a:rPr lang="da-DK" sz="1300" smtClean="0"/>
                      <m:t> +</m:t>
                    </m:r>
                    <m:r>
                      <m:rPr>
                        <m:nor/>
                      </m:rPr>
                      <a:rPr lang="pt-PT" sz="1300" b="0" i="0" smtClean="0"/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pt-PT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a-DK" sz="1300" smtClean="0"/>
                      <m:t>+ 1</m:t>
                    </m:r>
                  </m:oMath>
                </a14:m>
                <a:endParaRPr lang="pt-PT" sz="13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PT" sz="1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PT" sz="13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PT" sz="13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pt-PT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a-DK" sz="1300" i="1" smtClean="0"/>
                      <m:t>mod</m:t>
                    </m:r>
                    <m:r>
                      <m:rPr>
                        <m:nor/>
                      </m:rPr>
                      <a:rPr lang="da-DK" sz="1300" smtClean="0"/>
                      <m:t> (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pt-PT" sz="1300" b="0" i="0" baseline="30000" smtClean="0"/>
                      <m:t>8 </m:t>
                    </m:r>
                    <m:r>
                      <m:rPr>
                        <m:nor/>
                      </m:rPr>
                      <a:rPr lang="da-DK" sz="1300" smtClean="0"/>
                      <m:t>+</m:t>
                    </m:r>
                    <m:r>
                      <a:rPr lang="pt-PT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da-DK" sz="1300" baseline="30000" smtClean="0"/>
                      <m:t>5</m:t>
                    </m:r>
                    <m:r>
                      <m:rPr>
                        <m:nor/>
                      </m:rPr>
                      <a:rPr lang="da-DK" sz="1300" smtClean="0"/>
                      <m:t> +</m:t>
                    </m:r>
                    <m:r>
                      <a:rPr lang="pt-PT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da-DK" sz="1300" baseline="30000" smtClean="0"/>
                      <m:t>3</m:t>
                    </m:r>
                    <m:r>
                      <m:rPr>
                        <m:nor/>
                      </m:rPr>
                      <a:rPr lang="da-DK" sz="1300" smtClean="0"/>
                      <m:t> +</m:t>
                    </m:r>
                    <m:r>
                      <m:rPr>
                        <m:nor/>
                      </m:rPr>
                      <a:rPr lang="pt-PT" sz="1300" b="0" i="0" smtClean="0"/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da-DK" sz="1300" baseline="30000" smtClean="0"/>
                      <m:t>2</m:t>
                    </m:r>
                    <m:r>
                      <m:rPr>
                        <m:nor/>
                      </m:rPr>
                      <a:rPr lang="da-DK" sz="1300" smtClean="0"/>
                      <m:t> +</m:t>
                    </m:r>
                    <m:r>
                      <m:rPr>
                        <m:nor/>
                      </m:rPr>
                      <a:rPr lang="pt-PT" sz="1300" b="0" i="0" smtClean="0"/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pt-PT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a-DK" sz="1300" smtClean="0"/>
                      <m:t>+ 1)</m:t>
                    </m:r>
                  </m:oMath>
                </a14:m>
                <a:r>
                  <a:rPr lang="pt-PT" sz="1700" dirty="0"/>
                  <a:t>  = </a:t>
                </a:r>
                <a14:m>
                  <m:oMath xmlns:m="http://schemas.openxmlformats.org/officeDocument/2006/math"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pt-PT" sz="1300" b="0" i="0" baseline="30000" smtClean="0"/>
                      <m:t>7 </m:t>
                    </m:r>
                    <m:r>
                      <m:rPr>
                        <m:nor/>
                      </m:rPr>
                      <a:rPr lang="da-DK" sz="1300" smtClean="0"/>
                      <m:t>+</m:t>
                    </m:r>
                    <m:r>
                      <a:rPr lang="pt-PT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da-DK" sz="1300" baseline="30000" smtClean="0"/>
                      <m:t>5</m:t>
                    </m:r>
                    <m:r>
                      <m:rPr>
                        <m:nor/>
                      </m:rPr>
                      <a:rPr lang="da-DK" sz="1300" smtClean="0"/>
                      <m:t> +</m:t>
                    </m:r>
                    <m:r>
                      <a:rPr lang="pt-PT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da-DK" sz="1300" baseline="30000" smtClean="0"/>
                      <m:t>3</m:t>
                    </m:r>
                    <m:r>
                      <m:rPr>
                        <m:nor/>
                      </m:rPr>
                      <a:rPr lang="da-DK" sz="1300" smtClean="0"/>
                      <m:t> +</m:t>
                    </m:r>
                    <m:r>
                      <m:rPr>
                        <m:nor/>
                      </m:rPr>
                      <a:rPr lang="pt-PT" sz="1300" b="0" i="0" smtClean="0"/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da-DK" sz="1300" baseline="30000" smtClean="0"/>
                      <m:t>2</m:t>
                    </m:r>
                    <m:r>
                      <m:rPr>
                        <m:nor/>
                      </m:rPr>
                      <a:rPr lang="da-DK" sz="1300" smtClean="0"/>
                      <m:t> +</m:t>
                    </m:r>
                    <m:r>
                      <m:rPr>
                        <m:nor/>
                      </m:rPr>
                      <a:rPr lang="pt-PT" sz="1300" b="0" i="0" smtClean="0"/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t-PT" sz="13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PT" sz="1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PT" sz="13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PT" sz="13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  <m:r>
                      <a:rPr lang="pt-PT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a-DK" sz="1300" i="1" smtClean="0"/>
                      <m:t>mod</m:t>
                    </m:r>
                    <m:r>
                      <m:rPr>
                        <m:nor/>
                      </m:rPr>
                      <a:rPr lang="da-DK" sz="1300" smtClean="0"/>
                      <m:t> (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pt-PT" sz="1300" b="0" i="0" baseline="30000" smtClean="0"/>
                      <m:t>8 </m:t>
                    </m:r>
                    <m:r>
                      <m:rPr>
                        <m:nor/>
                      </m:rPr>
                      <a:rPr lang="da-DK" sz="1300" smtClean="0"/>
                      <m:t>+</m:t>
                    </m:r>
                    <m:r>
                      <a:rPr lang="pt-PT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da-DK" sz="1300" baseline="30000" smtClean="0"/>
                      <m:t>5</m:t>
                    </m:r>
                    <m:r>
                      <m:rPr>
                        <m:nor/>
                      </m:rPr>
                      <a:rPr lang="da-DK" sz="1300" smtClean="0"/>
                      <m:t> +</m:t>
                    </m:r>
                    <m:r>
                      <a:rPr lang="pt-PT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da-DK" sz="1300" baseline="30000" smtClean="0"/>
                      <m:t>3</m:t>
                    </m:r>
                    <m:r>
                      <m:rPr>
                        <m:nor/>
                      </m:rPr>
                      <a:rPr lang="da-DK" sz="1300" smtClean="0"/>
                      <m:t> +</m:t>
                    </m:r>
                    <m:r>
                      <m:rPr>
                        <m:nor/>
                      </m:rPr>
                      <a:rPr lang="pt-PT" sz="1300" b="0" i="0" smtClean="0"/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da-DK" sz="1300" baseline="30000" smtClean="0"/>
                      <m:t>2</m:t>
                    </m:r>
                    <m:r>
                      <m:rPr>
                        <m:nor/>
                      </m:rPr>
                      <a:rPr lang="da-DK" sz="1300" smtClean="0"/>
                      <m:t> +</m:t>
                    </m:r>
                    <m:r>
                      <m:rPr>
                        <m:nor/>
                      </m:rPr>
                      <a:rPr lang="pt-PT" sz="1300" b="0" i="0" smtClean="0"/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pt-PT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a-DK" sz="1300" smtClean="0"/>
                      <m:t>+ 1)</m:t>
                    </m:r>
                  </m:oMath>
                </a14:m>
                <a:r>
                  <a:rPr lang="pt-PT" sz="1700" dirty="0"/>
                  <a:t>  = </a:t>
                </a:r>
                <a14:m>
                  <m:oMath xmlns:m="http://schemas.openxmlformats.org/officeDocument/2006/math"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pt-PT" sz="1300" b="0" i="0" baseline="30000" smtClean="0"/>
                      <m:t>6 </m:t>
                    </m:r>
                    <m:r>
                      <m:rPr>
                        <m:nor/>
                      </m:rPr>
                      <a:rPr lang="da-DK" sz="1300" smtClean="0"/>
                      <m:t>+</m:t>
                    </m:r>
                    <m:r>
                      <a:rPr lang="pt-PT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da-DK" sz="1300" baseline="30000" smtClean="0"/>
                      <m:t>5</m:t>
                    </m:r>
                    <m:r>
                      <m:rPr>
                        <m:nor/>
                      </m:rPr>
                      <a:rPr lang="da-DK" sz="1300" smtClean="0"/>
                      <m:t> +</m:t>
                    </m:r>
                    <m:r>
                      <a:rPr lang="pt-PT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pt-PT" sz="1300" b="0" i="0" baseline="30000" smtClean="0"/>
                      <m:t>4</m:t>
                    </m:r>
                    <m:r>
                      <m:rPr>
                        <m:nor/>
                      </m:rPr>
                      <a:rPr lang="da-DK" sz="1300" smtClean="0"/>
                      <m:t> +</m:t>
                    </m:r>
                    <m:r>
                      <m:rPr>
                        <m:nor/>
                      </m:rPr>
                      <a:rPr lang="pt-PT" sz="1300" b="0" i="0" smtClean="0"/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pt-PT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a-DK" sz="1300" smtClean="0"/>
                      <m:t>+ 1</m:t>
                    </m:r>
                  </m:oMath>
                </a14:m>
                <a:endParaRPr lang="pt-PT" sz="13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PT" sz="1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PT" sz="13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PT" sz="13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  <m:r>
                      <a:rPr lang="pt-PT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a-DK" sz="1300" i="1" smtClean="0"/>
                      <m:t>mod</m:t>
                    </m:r>
                    <m:r>
                      <m:rPr>
                        <m:nor/>
                      </m:rPr>
                      <a:rPr lang="da-DK" sz="1300" smtClean="0"/>
                      <m:t> (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pt-PT" sz="1300" b="0" i="0" baseline="30000" smtClean="0"/>
                      <m:t>8 </m:t>
                    </m:r>
                    <m:r>
                      <m:rPr>
                        <m:nor/>
                      </m:rPr>
                      <a:rPr lang="da-DK" sz="1300" smtClean="0"/>
                      <m:t>+</m:t>
                    </m:r>
                    <m:r>
                      <a:rPr lang="pt-PT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da-DK" sz="1300" baseline="30000" smtClean="0"/>
                      <m:t>5</m:t>
                    </m:r>
                    <m:r>
                      <m:rPr>
                        <m:nor/>
                      </m:rPr>
                      <a:rPr lang="da-DK" sz="1300" smtClean="0"/>
                      <m:t> +</m:t>
                    </m:r>
                    <m:r>
                      <a:rPr lang="pt-PT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da-DK" sz="1300" baseline="30000" smtClean="0"/>
                      <m:t>3</m:t>
                    </m:r>
                    <m:r>
                      <m:rPr>
                        <m:nor/>
                      </m:rPr>
                      <a:rPr lang="da-DK" sz="1300" smtClean="0"/>
                      <m:t> +</m:t>
                    </m:r>
                    <m:r>
                      <m:rPr>
                        <m:nor/>
                      </m:rPr>
                      <a:rPr lang="pt-PT" sz="1300" b="0" i="0" smtClean="0"/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da-DK" sz="1300" baseline="30000" smtClean="0"/>
                      <m:t>2</m:t>
                    </m:r>
                    <m:r>
                      <m:rPr>
                        <m:nor/>
                      </m:rPr>
                      <a:rPr lang="da-DK" sz="1300" smtClean="0"/>
                      <m:t> +</m:t>
                    </m:r>
                    <m:r>
                      <m:rPr>
                        <m:nor/>
                      </m:rPr>
                      <a:rPr lang="pt-PT" sz="1300" b="0" i="0" smtClean="0"/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pt-PT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a-DK" sz="1300" smtClean="0"/>
                      <m:t>+ 1)</m:t>
                    </m:r>
                  </m:oMath>
                </a14:m>
                <a:r>
                  <a:rPr lang="pt-PT" sz="1700" dirty="0"/>
                  <a:t>  = </a:t>
                </a:r>
                <a14:m>
                  <m:oMath xmlns:m="http://schemas.openxmlformats.org/officeDocument/2006/math"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pt-PT" sz="1300" b="0" i="0" baseline="30000" smtClean="0"/>
                      <m:t>7 </m:t>
                    </m:r>
                    <m:r>
                      <m:rPr>
                        <m:nor/>
                      </m:rPr>
                      <a:rPr lang="da-DK" sz="1300" smtClean="0"/>
                      <m:t>+</m:t>
                    </m:r>
                    <m:r>
                      <a:rPr lang="pt-PT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pt-PT" sz="1300" b="0" i="0" baseline="30000" smtClean="0"/>
                      <m:t>6</m:t>
                    </m:r>
                    <m:r>
                      <m:rPr>
                        <m:nor/>
                      </m:rPr>
                      <a:rPr lang="da-DK" sz="1300" smtClean="0"/>
                      <m:t> +</m:t>
                    </m:r>
                    <m:r>
                      <a:rPr lang="pt-PT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pt-PT" sz="1300" b="0" i="0" baseline="30000" smtClean="0"/>
                      <m:t>5</m:t>
                    </m:r>
                    <m:r>
                      <m:rPr>
                        <m:nor/>
                      </m:rPr>
                      <a:rPr lang="da-DK" sz="1300" smtClean="0"/>
                      <m:t> +</m:t>
                    </m:r>
                    <m:r>
                      <m:rPr>
                        <m:nor/>
                      </m:rPr>
                      <a:rPr lang="pt-PT" sz="1300" b="0" i="0" smtClean="0"/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da-DK" sz="1300" baseline="30000" smtClean="0"/>
                      <m:t>2</m:t>
                    </m:r>
                    <m:r>
                      <m:rPr>
                        <m:nor/>
                      </m:rPr>
                      <a:rPr lang="da-DK" sz="1300" smtClean="0"/>
                      <m:t> +</m:t>
                    </m:r>
                    <m:r>
                      <m:rPr>
                        <m:nor/>
                      </m:rPr>
                      <a:rPr lang="pt-PT" sz="1300" b="0" i="0" smtClean="0"/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t-PT" sz="13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PT" sz="1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PT" sz="13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PT" sz="13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  <m:r>
                      <a:rPr lang="pt-PT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a-DK" sz="1300" i="1" smtClean="0"/>
                      <m:t>mod</m:t>
                    </m:r>
                    <m:r>
                      <m:rPr>
                        <m:nor/>
                      </m:rPr>
                      <a:rPr lang="da-DK" sz="1300" smtClean="0"/>
                      <m:t> (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pt-PT" sz="1300" b="0" i="0" baseline="30000" smtClean="0"/>
                      <m:t>8 </m:t>
                    </m:r>
                    <m:r>
                      <m:rPr>
                        <m:nor/>
                      </m:rPr>
                      <a:rPr lang="da-DK" sz="1300" smtClean="0"/>
                      <m:t>+</m:t>
                    </m:r>
                    <m:r>
                      <a:rPr lang="pt-PT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da-DK" sz="1300" baseline="30000" smtClean="0"/>
                      <m:t>5</m:t>
                    </m:r>
                    <m:r>
                      <m:rPr>
                        <m:nor/>
                      </m:rPr>
                      <a:rPr lang="da-DK" sz="1300" smtClean="0"/>
                      <m:t> +</m:t>
                    </m:r>
                    <m:r>
                      <a:rPr lang="pt-PT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da-DK" sz="1300" baseline="30000" smtClean="0"/>
                      <m:t>3</m:t>
                    </m:r>
                    <m:r>
                      <m:rPr>
                        <m:nor/>
                      </m:rPr>
                      <a:rPr lang="da-DK" sz="1300" smtClean="0"/>
                      <m:t> +</m:t>
                    </m:r>
                    <m:r>
                      <m:rPr>
                        <m:nor/>
                      </m:rPr>
                      <a:rPr lang="pt-PT" sz="1300" b="0" i="0" smtClean="0"/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da-DK" sz="1300" baseline="30000" smtClean="0"/>
                      <m:t>2</m:t>
                    </m:r>
                    <m:r>
                      <m:rPr>
                        <m:nor/>
                      </m:rPr>
                      <a:rPr lang="da-DK" sz="1300" smtClean="0"/>
                      <m:t> +</m:t>
                    </m:r>
                    <m:r>
                      <m:rPr>
                        <m:nor/>
                      </m:rPr>
                      <a:rPr lang="pt-PT" sz="1300" b="0" i="0" smtClean="0"/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pt-PT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a-DK" sz="1300" smtClean="0"/>
                      <m:t>+ 1)</m:t>
                    </m:r>
                  </m:oMath>
                </a14:m>
                <a:r>
                  <a:rPr lang="pt-PT" sz="1700" dirty="0"/>
                  <a:t>  = </a:t>
                </a:r>
                <a14:m>
                  <m:oMath xmlns:m="http://schemas.openxmlformats.org/officeDocument/2006/math"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pt-PT" sz="1300" b="0" i="0" baseline="30000" smtClean="0"/>
                      <m:t>7 </m:t>
                    </m:r>
                    <m:r>
                      <m:rPr>
                        <m:nor/>
                      </m:rPr>
                      <a:rPr lang="da-DK" sz="1300" smtClean="0"/>
                      <m:t>+</m:t>
                    </m:r>
                    <m:r>
                      <a:rPr lang="pt-PT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pt-PT" sz="1300" b="0" i="0" baseline="30000" smtClean="0"/>
                      <m:t>6</m:t>
                    </m:r>
                    <m:r>
                      <m:rPr>
                        <m:nor/>
                      </m:rPr>
                      <a:rPr lang="da-DK" sz="1300" smtClean="0"/>
                      <m:t> +</m:t>
                    </m:r>
                    <m:r>
                      <a:rPr lang="pt-PT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pt-PT" sz="1300" b="0" i="0" baseline="30000" smtClean="0"/>
                      <m:t>5</m:t>
                    </m:r>
                    <m:r>
                      <m:rPr>
                        <m:nor/>
                      </m:rPr>
                      <a:rPr lang="da-DK" sz="1300" smtClean="0"/>
                      <m:t> +</m:t>
                    </m:r>
                    <m:r>
                      <m:rPr>
                        <m:nor/>
                      </m:rPr>
                      <a:rPr lang="pt-PT" sz="1300" b="0" i="0" smtClean="0"/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pt-PT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a-DK" sz="1300" smtClean="0"/>
                      <m:t>+ 1</m:t>
                    </m:r>
                  </m:oMath>
                </a14:m>
                <a:endParaRPr lang="pt-PT" sz="13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PT" sz="1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PT" sz="13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PT" sz="13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pt-PT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a-DK" sz="1300" i="1" smtClean="0"/>
                      <m:t>mod</m:t>
                    </m:r>
                    <m:r>
                      <m:rPr>
                        <m:nor/>
                      </m:rPr>
                      <a:rPr lang="da-DK" sz="1300" smtClean="0"/>
                      <m:t> (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pt-PT" sz="1300" b="0" i="0" baseline="30000" smtClean="0"/>
                      <m:t>8 </m:t>
                    </m:r>
                    <m:r>
                      <m:rPr>
                        <m:nor/>
                      </m:rPr>
                      <a:rPr lang="da-DK" sz="1300" smtClean="0"/>
                      <m:t>+</m:t>
                    </m:r>
                    <m:r>
                      <a:rPr lang="pt-PT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da-DK" sz="1300" baseline="30000" smtClean="0"/>
                      <m:t>5</m:t>
                    </m:r>
                    <m:r>
                      <m:rPr>
                        <m:nor/>
                      </m:rPr>
                      <a:rPr lang="da-DK" sz="1300" smtClean="0"/>
                      <m:t> +</m:t>
                    </m:r>
                    <m:r>
                      <a:rPr lang="pt-PT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da-DK" sz="1300" baseline="30000" smtClean="0"/>
                      <m:t>3</m:t>
                    </m:r>
                    <m:r>
                      <m:rPr>
                        <m:nor/>
                      </m:rPr>
                      <a:rPr lang="da-DK" sz="1300" smtClean="0"/>
                      <m:t> +</m:t>
                    </m:r>
                    <m:r>
                      <m:rPr>
                        <m:nor/>
                      </m:rPr>
                      <a:rPr lang="pt-PT" sz="1300" b="0" i="0" smtClean="0"/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da-DK" sz="1300" baseline="30000" smtClean="0"/>
                      <m:t>2</m:t>
                    </m:r>
                    <m:r>
                      <m:rPr>
                        <m:nor/>
                      </m:rPr>
                      <a:rPr lang="da-DK" sz="1300" smtClean="0"/>
                      <m:t> +</m:t>
                    </m:r>
                    <m:r>
                      <m:rPr>
                        <m:nor/>
                      </m:rPr>
                      <a:rPr lang="pt-PT" sz="1300" b="0" i="0" smtClean="0"/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pt-PT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a-DK" sz="1300" smtClean="0"/>
                      <m:t>+ 1)</m:t>
                    </m:r>
                  </m:oMath>
                </a14:m>
                <a:r>
                  <a:rPr lang="pt-PT" sz="1700" dirty="0"/>
                  <a:t>  = </a:t>
                </a:r>
                <a14:m>
                  <m:oMath xmlns:m="http://schemas.openxmlformats.org/officeDocument/2006/math"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pt-PT" sz="1300" b="0" i="0" baseline="30000" smtClean="0"/>
                      <m:t>7 </m:t>
                    </m:r>
                    <m:r>
                      <m:rPr>
                        <m:nor/>
                      </m:rPr>
                      <a:rPr lang="da-DK" sz="1300" smtClean="0"/>
                      <m:t>+</m:t>
                    </m:r>
                    <m:r>
                      <a:rPr lang="pt-PT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pt-PT" sz="1300" b="0" i="0" baseline="30000" smtClean="0"/>
                      <m:t>6</m:t>
                    </m:r>
                    <m:r>
                      <m:rPr>
                        <m:nor/>
                      </m:rPr>
                      <a:rPr lang="da-DK" sz="1300" smtClean="0"/>
                      <m:t> +</m:t>
                    </m:r>
                    <m:r>
                      <a:rPr lang="pt-PT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pt-PT" sz="1300" b="0" i="0" baseline="30000" smtClean="0"/>
                      <m:t>5</m:t>
                    </m:r>
                    <m:r>
                      <m:rPr>
                        <m:nor/>
                      </m:rPr>
                      <a:rPr lang="da-DK" sz="1300" smtClean="0"/>
                      <m:t> +</m:t>
                    </m:r>
                    <m:r>
                      <m:rPr>
                        <m:nor/>
                      </m:rPr>
                      <a:rPr lang="pt-PT" sz="1300" b="0" i="0" smtClean="0"/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sz="1300" b="0" i="1" baseline="30000" smtClean="0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da-DK" sz="1300"/>
                      <m:t> </m:t>
                    </m:r>
                    <m:r>
                      <m:rPr>
                        <m:nor/>
                      </m:rPr>
                      <a:rPr lang="pt-PT" sz="1300" b="0" i="0" smtClean="0"/>
                      <m:t>+ </m:t>
                    </m:r>
                    <m:r>
                      <m:rPr>
                        <m:nor/>
                      </m:rPr>
                      <a:rPr lang="da-DK" sz="1300" smtClean="0"/>
                      <m:t>1</m:t>
                    </m:r>
                  </m:oMath>
                </a14:m>
                <a:endParaRPr lang="pt-PT" sz="13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PT" sz="1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PT" sz="13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PT" sz="1300" b="0" i="1" smtClean="0">
                            <a:latin typeface="Cambria Math" panose="02040503050406030204" pitchFamily="18" charset="0"/>
                          </a:rPr>
                          <m:t>17</m:t>
                        </m:r>
                      </m:sup>
                    </m:sSup>
                    <m:r>
                      <a:rPr lang="pt-PT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a-DK" sz="1300" i="1" smtClean="0"/>
                      <m:t>mod</m:t>
                    </m:r>
                    <m:r>
                      <m:rPr>
                        <m:nor/>
                      </m:rPr>
                      <a:rPr lang="da-DK" sz="1300" smtClean="0"/>
                      <m:t> (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pt-PT" sz="1300" b="0" i="0" baseline="30000" smtClean="0"/>
                      <m:t>8 </m:t>
                    </m:r>
                    <m:r>
                      <m:rPr>
                        <m:nor/>
                      </m:rPr>
                      <a:rPr lang="da-DK" sz="1300" smtClean="0"/>
                      <m:t>+</m:t>
                    </m:r>
                    <m:r>
                      <a:rPr lang="pt-PT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da-DK" sz="1300" baseline="30000" smtClean="0"/>
                      <m:t>5</m:t>
                    </m:r>
                    <m:r>
                      <m:rPr>
                        <m:nor/>
                      </m:rPr>
                      <a:rPr lang="da-DK" sz="1300" smtClean="0"/>
                      <m:t> +</m:t>
                    </m:r>
                    <m:r>
                      <a:rPr lang="pt-PT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da-DK" sz="1300" baseline="30000" smtClean="0"/>
                      <m:t>3</m:t>
                    </m:r>
                    <m:r>
                      <m:rPr>
                        <m:nor/>
                      </m:rPr>
                      <a:rPr lang="da-DK" sz="1300" smtClean="0"/>
                      <m:t> +</m:t>
                    </m:r>
                    <m:r>
                      <m:rPr>
                        <m:nor/>
                      </m:rPr>
                      <a:rPr lang="pt-PT" sz="1300" b="0" i="0" smtClean="0"/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da-DK" sz="1300" baseline="30000" smtClean="0"/>
                      <m:t>2</m:t>
                    </m:r>
                    <m:r>
                      <m:rPr>
                        <m:nor/>
                      </m:rPr>
                      <a:rPr lang="da-DK" sz="1300" smtClean="0"/>
                      <m:t> +</m:t>
                    </m:r>
                    <m:r>
                      <m:rPr>
                        <m:nor/>
                      </m:rPr>
                      <a:rPr lang="pt-PT" sz="1300" b="0" i="0" smtClean="0"/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pt-PT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a-DK" sz="1300" smtClean="0"/>
                      <m:t>+ 1)</m:t>
                    </m:r>
                  </m:oMath>
                </a14:m>
                <a:r>
                  <a:rPr lang="pt-PT" sz="1700" dirty="0"/>
                  <a:t>  = </a:t>
                </a:r>
                <a14:m>
                  <m:oMath xmlns:m="http://schemas.openxmlformats.org/officeDocument/2006/math">
                    <m:r>
                      <a:rPr lang="pt-PT" sz="1300" i="1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pt-PT" sz="1300" baseline="30000"/>
                      <m:t>7 </m:t>
                    </m:r>
                    <m:r>
                      <m:rPr>
                        <m:nor/>
                      </m:rPr>
                      <a:rPr lang="da-DK" sz="1300"/>
                      <m:t>+</m:t>
                    </m:r>
                    <m:r>
                      <a:rPr lang="pt-PT" sz="13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1300" i="1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pt-PT" sz="1300" baseline="30000"/>
                      <m:t>6</m:t>
                    </m:r>
                    <m:r>
                      <m:rPr>
                        <m:nor/>
                      </m:rPr>
                      <a:rPr lang="da-DK" sz="1300"/>
                      <m:t> +</m:t>
                    </m:r>
                    <m:r>
                      <a:rPr lang="pt-PT" sz="13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1300" i="1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pt-PT" sz="1300" baseline="30000"/>
                      <m:t>5</m:t>
                    </m:r>
                    <m:r>
                      <m:rPr>
                        <m:nor/>
                      </m:rPr>
                      <a:rPr lang="da-DK" sz="1300"/>
                      <m:t> +</m:t>
                    </m:r>
                    <m:r>
                      <m:rPr>
                        <m:nor/>
                      </m:rPr>
                      <a:rPr lang="pt-PT" sz="1300"/>
                      <m:t> </m:t>
                    </m:r>
                    <m:r>
                      <a:rPr lang="pt-PT" sz="1300" i="1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pt-PT" sz="1300" baseline="30000"/>
                      <m:t>4</m:t>
                    </m:r>
                    <m:r>
                      <m:rPr>
                        <m:nor/>
                      </m:rPr>
                      <a:rPr lang="da-DK" sz="1300"/>
                      <m:t> +</m:t>
                    </m:r>
                    <m:r>
                      <m:rPr>
                        <m:nor/>
                      </m:rPr>
                      <a:rPr lang="pt-PT" sz="1300"/>
                      <m:t> </m:t>
                    </m:r>
                    <m:r>
                      <a:rPr lang="pt-PT" sz="13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sz="1300" i="1" baseline="30000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pt-PT" sz="13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a-DK" sz="1300"/>
                      <m:t>+</m:t>
                    </m:r>
                    <m:r>
                      <m:rPr>
                        <m:nor/>
                      </m:rPr>
                      <a:rPr lang="pt-PT" sz="1300"/>
                      <m:t> </m:t>
                    </m:r>
                    <m:r>
                      <a:rPr lang="pt-PT" sz="1300" i="1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da-DK" sz="1300" baseline="30000"/>
                      <m:t>2</m:t>
                    </m:r>
                    <m:r>
                      <m:rPr>
                        <m:nor/>
                      </m:rPr>
                      <a:rPr lang="da-DK" sz="1300"/>
                      <m:t> </m:t>
                    </m:r>
                    <m:r>
                      <m:rPr>
                        <m:nor/>
                      </m:rPr>
                      <a:rPr lang="pt-PT" sz="1300"/>
                      <m:t>+ </m:t>
                    </m:r>
                    <m:r>
                      <m:rPr>
                        <m:nor/>
                      </m:rPr>
                      <a:rPr lang="da-DK" sz="1300"/>
                      <m:t>1</m:t>
                    </m:r>
                  </m:oMath>
                </a14:m>
                <a:endParaRPr lang="pt-PT" sz="13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PT" sz="1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PT" sz="13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PT" sz="1300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  <m:r>
                      <a:rPr lang="pt-PT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a-DK" sz="1300" i="1" smtClean="0"/>
                      <m:t>mod</m:t>
                    </m:r>
                    <m:r>
                      <m:rPr>
                        <m:nor/>
                      </m:rPr>
                      <a:rPr lang="da-DK" sz="1300" smtClean="0"/>
                      <m:t> (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pt-PT" sz="1300" b="0" i="0" baseline="30000" smtClean="0"/>
                      <m:t>8 </m:t>
                    </m:r>
                    <m:r>
                      <m:rPr>
                        <m:nor/>
                      </m:rPr>
                      <a:rPr lang="da-DK" sz="1300" smtClean="0"/>
                      <m:t>+</m:t>
                    </m:r>
                    <m:r>
                      <a:rPr lang="pt-PT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da-DK" sz="1300" baseline="30000" smtClean="0"/>
                      <m:t>5</m:t>
                    </m:r>
                    <m:r>
                      <m:rPr>
                        <m:nor/>
                      </m:rPr>
                      <a:rPr lang="da-DK" sz="1300" smtClean="0"/>
                      <m:t> +</m:t>
                    </m:r>
                    <m:r>
                      <a:rPr lang="pt-PT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da-DK" sz="1300" baseline="30000" smtClean="0"/>
                      <m:t>3</m:t>
                    </m:r>
                    <m:r>
                      <m:rPr>
                        <m:nor/>
                      </m:rPr>
                      <a:rPr lang="da-DK" sz="1300" smtClean="0"/>
                      <m:t> +</m:t>
                    </m:r>
                    <m:r>
                      <m:rPr>
                        <m:nor/>
                      </m:rPr>
                      <a:rPr lang="pt-PT" sz="1300" b="0" i="0" smtClean="0"/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da-DK" sz="1300" baseline="30000" smtClean="0"/>
                      <m:t>2</m:t>
                    </m:r>
                    <m:r>
                      <m:rPr>
                        <m:nor/>
                      </m:rPr>
                      <a:rPr lang="da-DK" sz="1300" smtClean="0"/>
                      <m:t> +</m:t>
                    </m:r>
                    <m:r>
                      <m:rPr>
                        <m:nor/>
                      </m:rPr>
                      <a:rPr lang="pt-PT" sz="1300" b="0" i="0" smtClean="0"/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pt-PT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a-DK" sz="1300" smtClean="0"/>
                      <m:t>+ 1)</m:t>
                    </m:r>
                  </m:oMath>
                </a14:m>
                <a:r>
                  <a:rPr lang="pt-PT" sz="1700" dirty="0"/>
                  <a:t>  =</a:t>
                </a:r>
                <a14:m>
                  <m:oMath xmlns:m="http://schemas.openxmlformats.org/officeDocument/2006/math">
                    <m:r>
                      <a:rPr lang="pt-PT" sz="15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1500" i="1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pt-PT" sz="1500" baseline="30000"/>
                      <m:t>7 </m:t>
                    </m:r>
                    <m:r>
                      <m:rPr>
                        <m:nor/>
                      </m:rPr>
                      <a:rPr lang="da-DK" sz="1500"/>
                      <m:t>+</m:t>
                    </m:r>
                    <m:r>
                      <a:rPr lang="pt-PT" sz="15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1500" i="1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pt-PT" sz="1500" baseline="30000"/>
                      <m:t>6</m:t>
                    </m:r>
                    <m:r>
                      <m:rPr>
                        <m:nor/>
                      </m:rPr>
                      <a:rPr lang="da-DK" sz="1500"/>
                      <m:t> +</m:t>
                    </m:r>
                    <m:r>
                      <a:rPr lang="pt-PT" sz="15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1500" i="1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pt-PT" sz="1500" baseline="30000"/>
                      <m:t>4</m:t>
                    </m:r>
                    <m:r>
                      <m:rPr>
                        <m:nor/>
                      </m:rPr>
                      <a:rPr lang="da-DK" sz="1500"/>
                      <m:t> +</m:t>
                    </m:r>
                    <m:r>
                      <m:rPr>
                        <m:nor/>
                      </m:rPr>
                      <a:rPr lang="pt-PT" sz="1500"/>
                      <m:t> </m:t>
                    </m:r>
                    <m:r>
                      <a:rPr lang="pt-PT" sz="1500" i="1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da-DK" sz="1500" baseline="30000"/>
                      <m:t>2</m:t>
                    </m:r>
                    <m:r>
                      <m:rPr>
                        <m:nor/>
                      </m:rPr>
                      <a:rPr lang="da-DK" sz="1500"/>
                      <m:t> + 1</m:t>
                    </m:r>
                  </m:oMath>
                </a14:m>
                <a:endParaRPr lang="pt-PT" sz="17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PT" sz="1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PT" sz="13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PT" sz="1300" b="0" i="1" smtClean="0">
                            <a:latin typeface="Cambria Math" panose="02040503050406030204" pitchFamily="18" charset="0"/>
                          </a:rPr>
                          <m:t>19</m:t>
                        </m:r>
                      </m:sup>
                    </m:sSup>
                    <m:r>
                      <a:rPr lang="pt-PT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a-DK" sz="1300" i="1" smtClean="0"/>
                      <m:t>mod</m:t>
                    </m:r>
                    <m:r>
                      <m:rPr>
                        <m:nor/>
                      </m:rPr>
                      <a:rPr lang="da-DK" sz="1300" smtClean="0"/>
                      <m:t> (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pt-PT" sz="1300" b="0" i="0" baseline="30000" smtClean="0"/>
                      <m:t>8 </m:t>
                    </m:r>
                    <m:r>
                      <m:rPr>
                        <m:nor/>
                      </m:rPr>
                      <a:rPr lang="da-DK" sz="1300" smtClean="0"/>
                      <m:t>+</m:t>
                    </m:r>
                    <m:r>
                      <a:rPr lang="pt-PT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da-DK" sz="1300" baseline="30000" smtClean="0"/>
                      <m:t>5</m:t>
                    </m:r>
                    <m:r>
                      <m:rPr>
                        <m:nor/>
                      </m:rPr>
                      <a:rPr lang="da-DK" sz="1300" smtClean="0"/>
                      <m:t> +</m:t>
                    </m:r>
                    <m:r>
                      <a:rPr lang="pt-PT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da-DK" sz="1300" baseline="30000" smtClean="0"/>
                      <m:t>3</m:t>
                    </m:r>
                    <m:r>
                      <m:rPr>
                        <m:nor/>
                      </m:rPr>
                      <a:rPr lang="da-DK" sz="1300" smtClean="0"/>
                      <m:t> +</m:t>
                    </m:r>
                    <m:r>
                      <m:rPr>
                        <m:nor/>
                      </m:rPr>
                      <a:rPr lang="pt-PT" sz="1300" b="0" i="0" smtClean="0"/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da-DK" sz="1300" baseline="30000" smtClean="0"/>
                      <m:t>2</m:t>
                    </m:r>
                    <m:r>
                      <m:rPr>
                        <m:nor/>
                      </m:rPr>
                      <a:rPr lang="da-DK" sz="1300" smtClean="0"/>
                      <m:t> +</m:t>
                    </m:r>
                    <m:r>
                      <m:rPr>
                        <m:nor/>
                      </m:rPr>
                      <a:rPr lang="pt-PT" sz="1300" b="0" i="0" smtClean="0"/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pt-PT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a-DK" sz="1300" smtClean="0"/>
                      <m:t>+ 1)</m:t>
                    </m:r>
                  </m:oMath>
                </a14:m>
                <a:r>
                  <a:rPr lang="pt-PT" sz="1700" dirty="0"/>
                  <a:t>  = </a:t>
                </a:r>
                <a14:m>
                  <m:oMath xmlns:m="http://schemas.openxmlformats.org/officeDocument/2006/math"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pt-PT" sz="1300" b="0" i="0" baseline="30000" smtClean="0"/>
                      <m:t>7 </m:t>
                    </m:r>
                    <m:r>
                      <m:rPr>
                        <m:nor/>
                      </m:rPr>
                      <a:rPr lang="da-DK" sz="1300" smtClean="0"/>
                      <m:t>+</m:t>
                    </m:r>
                    <m:r>
                      <m:rPr>
                        <m:nor/>
                      </m:rPr>
                      <a:rPr lang="pt-PT" sz="1300" b="0" i="0" smtClean="0"/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da-DK" sz="1300" baseline="30000" smtClean="0"/>
                      <m:t>2</m:t>
                    </m:r>
                    <m:r>
                      <m:rPr>
                        <m:nor/>
                      </m:rPr>
                      <a:rPr lang="da-DK" sz="1300" smtClean="0"/>
                      <m:t> + 1</m:t>
                    </m:r>
                  </m:oMath>
                </a14:m>
                <a:endParaRPr lang="pt-PT" sz="13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PT" sz="1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PT" sz="13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PT" sz="13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  <m:r>
                      <a:rPr lang="pt-PT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a-DK" sz="1300" i="1" smtClean="0"/>
                      <m:t>mod</m:t>
                    </m:r>
                    <m:r>
                      <m:rPr>
                        <m:nor/>
                      </m:rPr>
                      <a:rPr lang="da-DK" sz="1300" smtClean="0"/>
                      <m:t> (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pt-PT" sz="1300" b="0" i="0" baseline="30000" smtClean="0"/>
                      <m:t>8 </m:t>
                    </m:r>
                    <m:r>
                      <m:rPr>
                        <m:nor/>
                      </m:rPr>
                      <a:rPr lang="da-DK" sz="1300" smtClean="0"/>
                      <m:t>+</m:t>
                    </m:r>
                    <m:r>
                      <a:rPr lang="pt-PT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da-DK" sz="1300" baseline="30000" smtClean="0"/>
                      <m:t>5</m:t>
                    </m:r>
                    <m:r>
                      <m:rPr>
                        <m:nor/>
                      </m:rPr>
                      <a:rPr lang="da-DK" sz="1300" smtClean="0"/>
                      <m:t> +</m:t>
                    </m:r>
                    <m:r>
                      <a:rPr lang="pt-PT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da-DK" sz="1300" baseline="30000" smtClean="0"/>
                      <m:t>3</m:t>
                    </m:r>
                    <m:r>
                      <m:rPr>
                        <m:nor/>
                      </m:rPr>
                      <a:rPr lang="da-DK" sz="1300" smtClean="0"/>
                      <m:t> +</m:t>
                    </m:r>
                    <m:r>
                      <m:rPr>
                        <m:nor/>
                      </m:rPr>
                      <a:rPr lang="pt-PT" sz="1300" b="0" i="0" smtClean="0"/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da-DK" sz="1300" baseline="30000" smtClean="0"/>
                      <m:t>2</m:t>
                    </m:r>
                    <m:r>
                      <m:rPr>
                        <m:nor/>
                      </m:rPr>
                      <a:rPr lang="da-DK" sz="1300" smtClean="0"/>
                      <m:t> +</m:t>
                    </m:r>
                    <m:r>
                      <m:rPr>
                        <m:nor/>
                      </m:rPr>
                      <a:rPr lang="pt-PT" sz="1300" b="0" i="0" smtClean="0"/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pt-PT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a-DK" sz="1300" smtClean="0"/>
                      <m:t>+ 1)</m:t>
                    </m:r>
                  </m:oMath>
                </a14:m>
                <a:r>
                  <a:rPr lang="pt-PT" sz="1700" dirty="0"/>
                  <a:t>  = </a:t>
                </a:r>
                <a14:m>
                  <m:oMath xmlns:m="http://schemas.openxmlformats.org/officeDocument/2006/math"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da-DK" sz="1300" baseline="30000" smtClean="0"/>
                      <m:t>5</m:t>
                    </m:r>
                    <m:r>
                      <m:rPr>
                        <m:nor/>
                      </m:rPr>
                      <a:rPr lang="da-DK" sz="1300" smtClean="0"/>
                      <m:t> +</m:t>
                    </m:r>
                    <m:r>
                      <m:rPr>
                        <m:nor/>
                      </m:rPr>
                      <a:rPr lang="pt-PT" sz="1300" b="0" i="0" smtClean="0"/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da-DK" sz="1300" baseline="30000" smtClean="0"/>
                      <m:t>2</m:t>
                    </m:r>
                    <m:r>
                      <m:rPr>
                        <m:nor/>
                      </m:rPr>
                      <a:rPr lang="da-DK" sz="1300" smtClean="0"/>
                      <m:t> + 1</m:t>
                    </m:r>
                  </m:oMath>
                </a14:m>
                <a:endParaRPr lang="pt-PT" sz="13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PT" sz="1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PT" sz="13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PT" sz="13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p>
                    </m:sSup>
                    <m:r>
                      <a:rPr lang="pt-PT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a-DK" sz="1300" i="1" smtClean="0"/>
                      <m:t>mod</m:t>
                    </m:r>
                    <m:r>
                      <m:rPr>
                        <m:nor/>
                      </m:rPr>
                      <a:rPr lang="da-DK" sz="1300" smtClean="0"/>
                      <m:t> (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pt-PT" sz="1300" b="0" i="0" baseline="30000" smtClean="0"/>
                      <m:t>8 </m:t>
                    </m:r>
                    <m:r>
                      <m:rPr>
                        <m:nor/>
                      </m:rPr>
                      <a:rPr lang="da-DK" sz="1300" smtClean="0"/>
                      <m:t>+</m:t>
                    </m:r>
                    <m:r>
                      <a:rPr lang="pt-PT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da-DK" sz="1300" baseline="30000" smtClean="0"/>
                      <m:t>5</m:t>
                    </m:r>
                    <m:r>
                      <m:rPr>
                        <m:nor/>
                      </m:rPr>
                      <a:rPr lang="da-DK" sz="1300" smtClean="0"/>
                      <m:t> +</m:t>
                    </m:r>
                    <m:r>
                      <a:rPr lang="pt-PT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da-DK" sz="1300" baseline="30000" smtClean="0"/>
                      <m:t>3</m:t>
                    </m:r>
                    <m:r>
                      <m:rPr>
                        <m:nor/>
                      </m:rPr>
                      <a:rPr lang="da-DK" sz="1300" smtClean="0"/>
                      <m:t> +</m:t>
                    </m:r>
                    <m:r>
                      <m:rPr>
                        <m:nor/>
                      </m:rPr>
                      <a:rPr lang="pt-PT" sz="1300" b="0" i="0" smtClean="0"/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da-DK" sz="1300" baseline="30000" smtClean="0"/>
                      <m:t>2</m:t>
                    </m:r>
                    <m:r>
                      <m:rPr>
                        <m:nor/>
                      </m:rPr>
                      <a:rPr lang="da-DK" sz="1300" smtClean="0"/>
                      <m:t> +</m:t>
                    </m:r>
                    <m:r>
                      <m:rPr>
                        <m:nor/>
                      </m:rPr>
                      <a:rPr lang="pt-PT" sz="1300" b="0" i="0" smtClean="0"/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pt-PT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a-DK" sz="1300" smtClean="0"/>
                      <m:t>+ 1)</m:t>
                    </m:r>
                  </m:oMath>
                </a14:m>
                <a:r>
                  <a:rPr lang="pt-PT" sz="1700" dirty="0"/>
                  <a:t>  = </a:t>
                </a:r>
                <a14:m>
                  <m:oMath xmlns:m="http://schemas.openxmlformats.org/officeDocument/2006/math"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pt-PT" sz="1300" b="0" i="0" baseline="30000" smtClean="0"/>
                      <m:t>6</m:t>
                    </m:r>
                    <m:r>
                      <m:rPr>
                        <m:nor/>
                      </m:rPr>
                      <a:rPr lang="da-DK" sz="1300" smtClean="0"/>
                      <m:t> +</m:t>
                    </m:r>
                    <m:r>
                      <a:rPr lang="pt-PT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da-DK" sz="1300" baseline="30000" smtClean="0"/>
                      <m:t>3</m:t>
                    </m:r>
                    <m:r>
                      <m:rPr>
                        <m:nor/>
                      </m:rPr>
                      <a:rPr lang="da-DK" sz="1300" smtClean="0"/>
                      <m:t> </m:t>
                    </m:r>
                    <m:r>
                      <m:rPr>
                        <m:nor/>
                      </m:rPr>
                      <a:rPr lang="pt-PT" sz="1300" b="0" i="0" smtClean="0"/>
                      <m:t>+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t-PT" sz="13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PT" sz="1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PT" sz="13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PT" sz="1300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p>
                    </m:sSup>
                    <m:r>
                      <a:rPr lang="pt-PT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a-DK" sz="1300" i="1" smtClean="0"/>
                      <m:t>mod</m:t>
                    </m:r>
                    <m:r>
                      <m:rPr>
                        <m:nor/>
                      </m:rPr>
                      <a:rPr lang="da-DK" sz="1300" smtClean="0"/>
                      <m:t> (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pt-PT" sz="1300" b="0" i="0" baseline="30000" smtClean="0"/>
                      <m:t>8 </m:t>
                    </m:r>
                    <m:r>
                      <m:rPr>
                        <m:nor/>
                      </m:rPr>
                      <a:rPr lang="da-DK" sz="1300" smtClean="0"/>
                      <m:t>+</m:t>
                    </m:r>
                    <m:r>
                      <a:rPr lang="pt-PT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da-DK" sz="1300" baseline="30000" smtClean="0"/>
                      <m:t>5</m:t>
                    </m:r>
                    <m:r>
                      <m:rPr>
                        <m:nor/>
                      </m:rPr>
                      <a:rPr lang="da-DK" sz="1300" smtClean="0"/>
                      <m:t> +</m:t>
                    </m:r>
                    <m:r>
                      <a:rPr lang="pt-PT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da-DK" sz="1300" baseline="30000" smtClean="0"/>
                      <m:t>3</m:t>
                    </m:r>
                    <m:r>
                      <m:rPr>
                        <m:nor/>
                      </m:rPr>
                      <a:rPr lang="da-DK" sz="1300" smtClean="0"/>
                      <m:t> +</m:t>
                    </m:r>
                    <m:r>
                      <m:rPr>
                        <m:nor/>
                      </m:rPr>
                      <a:rPr lang="pt-PT" sz="1300" b="0" i="0" smtClean="0"/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da-DK" sz="1300" baseline="30000" smtClean="0"/>
                      <m:t>2</m:t>
                    </m:r>
                    <m:r>
                      <m:rPr>
                        <m:nor/>
                      </m:rPr>
                      <a:rPr lang="da-DK" sz="1300" smtClean="0"/>
                      <m:t> +</m:t>
                    </m:r>
                    <m:r>
                      <m:rPr>
                        <m:nor/>
                      </m:rPr>
                      <a:rPr lang="pt-PT" sz="1300" b="0" i="0" smtClean="0"/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pt-PT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a-DK" sz="1300" smtClean="0"/>
                      <m:t>+ 1)</m:t>
                    </m:r>
                  </m:oMath>
                </a14:m>
                <a:r>
                  <a:rPr lang="pt-PT" sz="1700" dirty="0"/>
                  <a:t>  = </a:t>
                </a:r>
                <a14:m>
                  <m:oMath xmlns:m="http://schemas.openxmlformats.org/officeDocument/2006/math"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pt-PT" sz="1300" b="0" i="0" baseline="30000" smtClean="0"/>
                      <m:t>7 </m:t>
                    </m:r>
                    <m:r>
                      <m:rPr>
                        <m:nor/>
                      </m:rPr>
                      <a:rPr lang="da-DK" sz="1300" smtClean="0"/>
                      <m:t>+</m:t>
                    </m:r>
                    <m:r>
                      <a:rPr lang="pt-PT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pt-PT" sz="1300" b="0" i="0" baseline="30000" smtClean="0"/>
                      <m:t>4</m:t>
                    </m:r>
                    <m:r>
                      <m:rPr>
                        <m:nor/>
                      </m:rPr>
                      <a:rPr lang="da-DK" sz="1300" smtClean="0"/>
                      <m:t> +</m:t>
                    </m:r>
                    <m:r>
                      <a:rPr lang="pt-PT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pt-PT" sz="1300" b="0" i="0" baseline="30000" smtClean="0"/>
                      <m:t>2</m:t>
                    </m:r>
                    <m:r>
                      <m:rPr>
                        <m:nor/>
                      </m:rPr>
                      <a:rPr lang="da-DK" sz="1300" smtClean="0"/>
                      <m:t> </m:t>
                    </m:r>
                  </m:oMath>
                </a14:m>
                <a:endParaRPr lang="pt-PT" sz="13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PT" sz="1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PT" sz="13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PT" sz="13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</m:sSup>
                    <m:r>
                      <a:rPr lang="pt-PT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a-DK" sz="1300" i="1" smtClean="0"/>
                      <m:t>mod</m:t>
                    </m:r>
                    <m:r>
                      <m:rPr>
                        <m:nor/>
                      </m:rPr>
                      <a:rPr lang="da-DK" sz="1300" smtClean="0"/>
                      <m:t> (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pt-PT" sz="1300" b="0" i="0" baseline="30000" smtClean="0"/>
                      <m:t>8 </m:t>
                    </m:r>
                    <m:r>
                      <m:rPr>
                        <m:nor/>
                      </m:rPr>
                      <a:rPr lang="da-DK" sz="1300" smtClean="0"/>
                      <m:t>+</m:t>
                    </m:r>
                    <m:r>
                      <a:rPr lang="pt-PT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da-DK" sz="1300" baseline="30000" smtClean="0"/>
                      <m:t>5</m:t>
                    </m:r>
                    <m:r>
                      <m:rPr>
                        <m:nor/>
                      </m:rPr>
                      <a:rPr lang="da-DK" sz="1300" smtClean="0"/>
                      <m:t> +</m:t>
                    </m:r>
                    <m:r>
                      <a:rPr lang="pt-PT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da-DK" sz="1300" baseline="30000" smtClean="0"/>
                      <m:t>3</m:t>
                    </m:r>
                    <m:r>
                      <m:rPr>
                        <m:nor/>
                      </m:rPr>
                      <a:rPr lang="da-DK" sz="1300" smtClean="0"/>
                      <m:t> +</m:t>
                    </m:r>
                    <m:r>
                      <m:rPr>
                        <m:nor/>
                      </m:rPr>
                      <a:rPr lang="pt-PT" sz="1300" b="0" i="0" smtClean="0"/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da-DK" sz="1300" baseline="30000" smtClean="0"/>
                      <m:t>2</m:t>
                    </m:r>
                    <m:r>
                      <m:rPr>
                        <m:nor/>
                      </m:rPr>
                      <a:rPr lang="da-DK" sz="1300" smtClean="0"/>
                      <m:t> +</m:t>
                    </m:r>
                    <m:r>
                      <m:rPr>
                        <m:nor/>
                      </m:rPr>
                      <a:rPr lang="pt-PT" sz="1300" b="0" i="0" smtClean="0"/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pt-PT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a-DK" sz="1300" smtClean="0"/>
                      <m:t>+ 1)</m:t>
                    </m:r>
                  </m:oMath>
                </a14:m>
                <a:r>
                  <a:rPr lang="pt-PT" sz="1700" dirty="0"/>
                  <a:t>  = </a:t>
                </a:r>
                <a14:m>
                  <m:oMath xmlns:m="http://schemas.openxmlformats.org/officeDocument/2006/math"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da-DK" sz="1300" baseline="30000" smtClean="0"/>
                      <m:t>2</m:t>
                    </m:r>
                    <m:r>
                      <m:rPr>
                        <m:nor/>
                      </m:rPr>
                      <a:rPr lang="da-DK" sz="1300" smtClean="0"/>
                      <m:t> +</m:t>
                    </m:r>
                    <m:r>
                      <m:rPr>
                        <m:nor/>
                      </m:rPr>
                      <a:rPr lang="pt-PT" sz="1300" b="0" i="0" smtClean="0"/>
                      <m:t> </m:t>
                    </m:r>
                    <m:r>
                      <a:rPr lang="pt-PT" sz="13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pt-PT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a-DK" sz="1300" smtClean="0"/>
                      <m:t>+ 1</m:t>
                    </m:r>
                  </m:oMath>
                </a14:m>
                <a:endParaRPr lang="pt-PT" sz="1300" dirty="0"/>
              </a:p>
              <a:p>
                <a:pPr marL="457200" lvl="1" indent="0">
                  <a:buNone/>
                </a:pPr>
                <a:endParaRPr lang="pt-PT" sz="1200" dirty="0"/>
              </a:p>
              <a:p>
                <a:pPr marL="457200" lvl="1" indent="0">
                  <a:buNone/>
                </a:pPr>
                <a:endParaRPr lang="pt-PT" sz="1200" dirty="0"/>
              </a:p>
              <a:p>
                <a:pPr marL="457200" lvl="1" indent="0">
                  <a:buNone/>
                </a:pPr>
                <a:endParaRPr lang="pt-PT" sz="1200" dirty="0"/>
              </a:p>
              <a:p>
                <a:pPr marL="457200" lvl="1" indent="0">
                  <a:buNone/>
                </a:pPr>
                <a:endParaRPr lang="pt-PT" sz="1400" dirty="0"/>
              </a:p>
              <a:p>
                <a:pPr marL="457200" lvl="1" indent="0">
                  <a:buNone/>
                </a:pPr>
                <a:endParaRPr lang="pt-PT" sz="1400" dirty="0"/>
              </a:p>
              <a:p>
                <a:pPr marL="0" indent="0">
                  <a:buNone/>
                </a:pPr>
                <a:endParaRPr lang="pt-PT" sz="2000" dirty="0"/>
              </a:p>
              <a:p>
                <a:pPr marL="0" indent="0">
                  <a:buNone/>
                </a:pPr>
                <a:endParaRPr lang="pt-PT" sz="2000" dirty="0"/>
              </a:p>
              <a:p>
                <a:pPr marL="0" indent="0">
                  <a:buNone/>
                </a:pPr>
                <a:endParaRPr lang="pt-PT" sz="2000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050AE52B-D35E-40C3-BF36-FAE9093E11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24286"/>
                <a:ext cx="6305552" cy="4949250"/>
              </a:xfrm>
              <a:blipFill>
                <a:blip r:embed="rId2"/>
                <a:stretch>
                  <a:fillRect l="-580" t="-1601" b="-110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08EAD28-AD1B-4520-813A-7483EB6F1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5047-7892-4D82-BB90-AE297AE86799}" type="slidenum">
              <a:rPr lang="pt-PT" smtClean="0"/>
              <a:t>2</a:t>
            </a:fld>
            <a:endParaRPr lang="pt-PT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A0FB9267-16E3-4C97-8823-61CC54D1B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482868"/>
              </p:ext>
            </p:extLst>
          </p:nvPr>
        </p:nvGraphicFramePr>
        <p:xfrm>
          <a:off x="7143751" y="2319338"/>
          <a:ext cx="3532908" cy="3969332"/>
        </p:xfrm>
        <a:graphic>
          <a:graphicData uri="http://schemas.openxmlformats.org/drawingml/2006/table">
            <a:tbl>
              <a:tblPr/>
              <a:tblGrid>
                <a:gridCol w="328515">
                  <a:extLst>
                    <a:ext uri="{9D8B030D-6E8A-4147-A177-3AD203B41FA5}">
                      <a16:colId xmlns:a16="http://schemas.microsoft.com/office/drawing/2014/main" val="2153117597"/>
                    </a:ext>
                  </a:extLst>
                </a:gridCol>
                <a:gridCol w="338628">
                  <a:extLst>
                    <a:ext uri="{9D8B030D-6E8A-4147-A177-3AD203B41FA5}">
                      <a16:colId xmlns:a16="http://schemas.microsoft.com/office/drawing/2014/main" val="1620784432"/>
                    </a:ext>
                  </a:extLst>
                </a:gridCol>
                <a:gridCol w="409395">
                  <a:extLst>
                    <a:ext uri="{9D8B030D-6E8A-4147-A177-3AD203B41FA5}">
                      <a16:colId xmlns:a16="http://schemas.microsoft.com/office/drawing/2014/main" val="701491699"/>
                    </a:ext>
                  </a:extLst>
                </a:gridCol>
                <a:gridCol w="409395">
                  <a:extLst>
                    <a:ext uri="{9D8B030D-6E8A-4147-A177-3AD203B41FA5}">
                      <a16:colId xmlns:a16="http://schemas.microsoft.com/office/drawing/2014/main" val="1187855146"/>
                    </a:ext>
                  </a:extLst>
                </a:gridCol>
                <a:gridCol w="409395">
                  <a:extLst>
                    <a:ext uri="{9D8B030D-6E8A-4147-A177-3AD203B41FA5}">
                      <a16:colId xmlns:a16="http://schemas.microsoft.com/office/drawing/2014/main" val="1318615780"/>
                    </a:ext>
                  </a:extLst>
                </a:gridCol>
                <a:gridCol w="409395">
                  <a:extLst>
                    <a:ext uri="{9D8B030D-6E8A-4147-A177-3AD203B41FA5}">
                      <a16:colId xmlns:a16="http://schemas.microsoft.com/office/drawing/2014/main" val="3629442607"/>
                    </a:ext>
                  </a:extLst>
                </a:gridCol>
                <a:gridCol w="409395">
                  <a:extLst>
                    <a:ext uri="{9D8B030D-6E8A-4147-A177-3AD203B41FA5}">
                      <a16:colId xmlns:a16="http://schemas.microsoft.com/office/drawing/2014/main" val="3719909117"/>
                    </a:ext>
                  </a:extLst>
                </a:gridCol>
                <a:gridCol w="409395">
                  <a:extLst>
                    <a:ext uri="{9D8B030D-6E8A-4147-A177-3AD203B41FA5}">
                      <a16:colId xmlns:a16="http://schemas.microsoft.com/office/drawing/2014/main" val="1912922011"/>
                    </a:ext>
                  </a:extLst>
                </a:gridCol>
                <a:gridCol w="409395">
                  <a:extLst>
                    <a:ext uri="{9D8B030D-6E8A-4147-A177-3AD203B41FA5}">
                      <a16:colId xmlns:a16="http://schemas.microsoft.com/office/drawing/2014/main" val="2610388584"/>
                    </a:ext>
                  </a:extLst>
                </a:gridCol>
              </a:tblGrid>
              <a:tr h="243044"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 dirty="0">
                          <a:effectLst/>
                        </a:rPr>
                        <a:t>Bit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 dirty="0">
                          <a:effectLst/>
                        </a:rPr>
                        <a:t>x</a:t>
                      </a:r>
                      <a:r>
                        <a:rPr lang="pt-PT" sz="1200" baseline="30000" dirty="0">
                          <a:effectLst/>
                        </a:rPr>
                        <a:t>7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 dirty="0">
                          <a:effectLst/>
                        </a:rPr>
                        <a:t>x</a:t>
                      </a:r>
                      <a:r>
                        <a:rPr lang="pt-PT" sz="1200" baseline="30000" dirty="0">
                          <a:effectLst/>
                        </a:rPr>
                        <a:t>6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 dirty="0">
                          <a:effectLst/>
                        </a:rPr>
                        <a:t>x</a:t>
                      </a:r>
                      <a:r>
                        <a:rPr lang="pt-PT" sz="1200" baseline="30000" dirty="0">
                          <a:effectLst/>
                        </a:rPr>
                        <a:t>5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 dirty="0">
                          <a:effectLst/>
                        </a:rPr>
                        <a:t>x</a:t>
                      </a:r>
                      <a:r>
                        <a:rPr lang="pt-PT" sz="1200" baseline="30000" dirty="0">
                          <a:effectLst/>
                        </a:rPr>
                        <a:t>4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 dirty="0">
                          <a:effectLst/>
                        </a:rPr>
                        <a:t>x</a:t>
                      </a:r>
                      <a:r>
                        <a:rPr lang="pt-PT" sz="1200" baseline="30000" dirty="0">
                          <a:effectLst/>
                        </a:rPr>
                        <a:t>3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 dirty="0">
                          <a:effectLst/>
                        </a:rPr>
                        <a:t>x</a:t>
                      </a:r>
                      <a:r>
                        <a:rPr lang="pt-PT" sz="1200" baseline="30000" dirty="0">
                          <a:effectLst/>
                        </a:rPr>
                        <a:t>2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 dirty="0">
                          <a:effectLst/>
                        </a:rPr>
                        <a:t>x</a:t>
                      </a:r>
                      <a:r>
                        <a:rPr lang="pt-PT" sz="1200" baseline="30000" dirty="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 dirty="0">
                          <a:effectLst/>
                        </a:rPr>
                        <a:t>x</a:t>
                      </a:r>
                      <a:r>
                        <a:rPr lang="pt-PT" sz="1200" baseline="30000" dirty="0">
                          <a:effectLst/>
                        </a:rPr>
                        <a:t>0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755064"/>
                  </a:ext>
                </a:extLst>
              </a:tr>
              <a:tr h="232893"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 dirty="0">
                          <a:effectLst/>
                        </a:rPr>
                        <a:t>0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PT" sz="1200" dirty="0">
                        <a:effectLst/>
                      </a:endParaRP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PT" sz="1200">
                        <a:effectLst/>
                      </a:endParaRP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PT" sz="1200">
                        <a:effectLst/>
                      </a:endParaRP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534109"/>
                  </a:ext>
                </a:extLst>
              </a:tr>
              <a:tr h="232893"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 dirty="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PT" sz="1200" dirty="0">
                        <a:effectLst/>
                      </a:endParaRP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PT" sz="1200">
                        <a:effectLst/>
                      </a:endParaRP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 dirty="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 dirty="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 dirty="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PT" sz="1200">
                        <a:effectLst/>
                      </a:endParaRP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992030"/>
                  </a:ext>
                </a:extLst>
              </a:tr>
              <a:tr h="232893"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2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PT" sz="1200">
                        <a:effectLst/>
                      </a:endParaRP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PT" sz="1200">
                        <a:effectLst/>
                      </a:endParaRP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PT" sz="1200">
                        <a:effectLst/>
                      </a:endParaRP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553384"/>
                  </a:ext>
                </a:extLst>
              </a:tr>
              <a:tr h="232893"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3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PT" sz="1200">
                        <a:effectLst/>
                      </a:endParaRP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PT" sz="1200">
                        <a:effectLst/>
                      </a:endParaRP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PT" sz="1200">
                        <a:effectLst/>
                      </a:endParaRP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635661"/>
                  </a:ext>
                </a:extLst>
              </a:tr>
              <a:tr h="232893"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4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PT" sz="1200">
                        <a:effectLst/>
                      </a:endParaRP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PT" sz="1200">
                        <a:effectLst/>
                      </a:endParaRP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PT" sz="1200">
                        <a:effectLst/>
                      </a:endParaRP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05111"/>
                  </a:ext>
                </a:extLst>
              </a:tr>
              <a:tr h="232893"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5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PT" sz="1200">
                        <a:effectLst/>
                      </a:endParaRP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PT" sz="1200">
                        <a:effectLst/>
                      </a:endParaRP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PT" sz="1200">
                        <a:effectLst/>
                      </a:endParaRP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450689"/>
                  </a:ext>
                </a:extLst>
              </a:tr>
              <a:tr h="232893"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6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PT" sz="1200">
                        <a:effectLst/>
                      </a:endParaRP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PT" sz="1200">
                        <a:effectLst/>
                      </a:endParaRP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PT" sz="1200">
                        <a:effectLst/>
                      </a:endParaRP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537857"/>
                  </a:ext>
                </a:extLst>
              </a:tr>
              <a:tr h="232893"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7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PT" sz="1200">
                        <a:effectLst/>
                      </a:endParaRP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PT" sz="1200">
                        <a:effectLst/>
                      </a:endParaRP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PT" sz="1200">
                        <a:effectLst/>
                      </a:endParaRP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41455"/>
                  </a:ext>
                </a:extLst>
              </a:tr>
              <a:tr h="232893"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8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PT" sz="1200">
                        <a:effectLst/>
                      </a:endParaRP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PT" sz="1200">
                        <a:effectLst/>
                      </a:endParaRP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PT" sz="1200">
                        <a:effectLst/>
                      </a:endParaRP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953845"/>
                  </a:ext>
                </a:extLst>
              </a:tr>
              <a:tr h="232893"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9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PT" sz="1200">
                        <a:effectLst/>
                      </a:endParaRP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191095"/>
                  </a:ext>
                </a:extLst>
              </a:tr>
              <a:tr h="232893"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10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PT" sz="1200">
                        <a:effectLst/>
                      </a:endParaRP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PT" sz="1200">
                        <a:effectLst/>
                      </a:endParaRP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PT" sz="1200">
                        <a:effectLst/>
                      </a:endParaRP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8029728"/>
                  </a:ext>
                </a:extLst>
              </a:tr>
              <a:tr h="232893"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11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PT" sz="1200">
                        <a:effectLst/>
                      </a:endParaRP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PT" sz="1200">
                        <a:effectLst/>
                      </a:endParaRP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PT" sz="1200">
                        <a:effectLst/>
                      </a:endParaRP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PT" sz="1200">
                        <a:effectLst/>
                      </a:endParaRP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PT" sz="1200">
                        <a:effectLst/>
                      </a:endParaRP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197914"/>
                  </a:ext>
                </a:extLst>
              </a:tr>
              <a:tr h="232893"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12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PT" sz="1200">
                        <a:effectLst/>
                      </a:endParaRP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PT" sz="1200">
                        <a:effectLst/>
                      </a:endParaRP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PT" sz="1200">
                        <a:effectLst/>
                      </a:endParaRP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PT" sz="1200">
                        <a:effectLst/>
                      </a:endParaRP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PT" sz="1200">
                        <a:effectLst/>
                      </a:endParaRP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318379"/>
                  </a:ext>
                </a:extLst>
              </a:tr>
              <a:tr h="232893"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13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PT" sz="1200">
                        <a:effectLst/>
                      </a:endParaRP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PT" sz="1200">
                        <a:effectLst/>
                      </a:endParaRP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PT" sz="1200">
                        <a:effectLst/>
                      </a:endParaRP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PT" sz="1200">
                        <a:effectLst/>
                      </a:endParaRP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PT" sz="1200">
                        <a:effectLst/>
                      </a:endParaRP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410304"/>
                  </a:ext>
                </a:extLst>
              </a:tr>
              <a:tr h="232893"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14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PT" sz="1200">
                        <a:effectLst/>
                      </a:endParaRP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PT" sz="1200">
                        <a:effectLst/>
                      </a:endParaRP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PT" sz="1200">
                        <a:effectLst/>
                      </a:endParaRP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PT" sz="1200">
                        <a:effectLst/>
                      </a:endParaRP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PT" sz="1200">
                        <a:effectLst/>
                      </a:endParaRP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968825"/>
                  </a:ext>
                </a:extLst>
              </a:tr>
              <a:tr h="232893"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15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PT" sz="1200">
                        <a:effectLst/>
                      </a:endParaRP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PT" sz="1200">
                        <a:effectLst/>
                      </a:endParaRP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PT" sz="1200">
                        <a:effectLst/>
                      </a:endParaRP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PT" sz="1200">
                        <a:effectLst/>
                      </a:endParaRP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PT" sz="1200">
                        <a:effectLst/>
                      </a:endParaRP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 dirty="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PT" sz="1200" dirty="0">
                          <a:effectLst/>
                        </a:rPr>
                        <a:t>1</a:t>
                      </a:r>
                    </a:p>
                  </a:txBody>
                  <a:tcPr marL="23411" marR="23411" marT="15607" marB="156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933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28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D0463DD-024D-439C-97EF-8E1406073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1266" y="874655"/>
            <a:ext cx="6063144" cy="5746254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0"/>
              </a:spcBef>
            </a:pPr>
            <a:endParaRPr lang="pt-PT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pt-PT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=   (a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14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) × </a:t>
            </a:r>
            <a:r>
              <a:rPr lang="pt-PT" sz="17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pt-PT" sz="1700" b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+ (a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13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) × </a:t>
            </a:r>
            <a:r>
              <a:rPr lang="pt-PT" sz="17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pt-PT" sz="1700" b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+ (a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PT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) × </a:t>
            </a:r>
            <a:r>
              <a:rPr lang="pt-PT" sz="17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pt-PT" sz="1700" b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+ (a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14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) × </a:t>
            </a:r>
            <a:r>
              <a:rPr lang="pt-PT" sz="17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pt-PT" sz="1700" b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+ (a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13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) × </a:t>
            </a:r>
            <a:r>
              <a:rPr lang="pt-PT" sz="17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pt-PT" sz="1700" b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+ (a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pt-PT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9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pt-PT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3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14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15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) × </a:t>
            </a:r>
            <a:r>
              <a:rPr lang="pt-PT" sz="17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pt-PT" sz="1700" b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+ (a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13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15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) × </a:t>
            </a:r>
            <a:r>
              <a:rPr lang="pt-PT" sz="17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+ (a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3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12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15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pt-PT" sz="19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=  ((a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(a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3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(a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3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14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) × </a:t>
            </a:r>
            <a:r>
              <a:rPr lang="pt-PT" sz="17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pt-PT" sz="1700" b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+ ((a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(a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(a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r>
              <a:rPr lang="pt-PT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13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) × </a:t>
            </a:r>
            <a:r>
              <a:rPr lang="pt-PT" sz="17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pt-PT" sz="1700" b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+ ((a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(a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(a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 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3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pt-PT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PT" sz="15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r>
              <a:rPr lang="pt-PT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pt-PT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) × </a:t>
            </a:r>
            <a:r>
              <a:rPr lang="pt-PT" sz="17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pt-PT" sz="1700" b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+ ((a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(a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(a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14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)) × </a:t>
            </a:r>
            <a:r>
              <a:rPr lang="pt-PT" sz="17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pt-PT" sz="1700" b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+ ((a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3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3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(a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13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) × </a:t>
            </a:r>
            <a:r>
              <a:rPr lang="pt-PT" sz="17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pt-PT" sz="1700" b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+ ((a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15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(a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3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(a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(a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(a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9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3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14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 (a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)) × </a:t>
            </a:r>
            <a:r>
              <a:rPr lang="pt-PT" sz="17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pt-PT" sz="1700" b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+ ((a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15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(a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(a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(a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13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) × </a:t>
            </a:r>
            <a:r>
              <a:rPr lang="pt-PT" sz="17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+ ((a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15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(a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(a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(a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))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pt-PT" sz="17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=  ((a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10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3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(a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14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) × </a:t>
            </a:r>
            <a:r>
              <a:rPr lang="pt-PT" sz="17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pt-PT" sz="1700" b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+ ((a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(a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3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r>
              <a:rPr lang="pt-PT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13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) × </a:t>
            </a:r>
            <a:r>
              <a:rPr lang="pt-PT" sz="17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pt-PT" sz="1700" b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+ ((a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PT" sz="15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r>
              <a:rPr lang="pt-PT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3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(a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 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) × </a:t>
            </a:r>
            <a:r>
              <a:rPr lang="pt-PT" sz="17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pt-PT" sz="1700" b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+ ((a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(a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14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) × </a:t>
            </a:r>
            <a:r>
              <a:rPr lang="pt-PT" sz="17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pt-PT" sz="1700" b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+ ((a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13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) × </a:t>
            </a:r>
            <a:r>
              <a:rPr lang="pt-PT" sz="17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pt-PT" sz="1700" b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+ ((a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15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(a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pt-PT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9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14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(a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 (a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)) × </a:t>
            </a:r>
            <a:r>
              <a:rPr lang="pt-PT" sz="17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pt-PT" sz="1700" b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+ ((a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15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(a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13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) × </a:t>
            </a:r>
            <a:r>
              <a:rPr lang="pt-PT" sz="17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+ ((a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3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15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(a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(a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pt-PT" sz="17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  <a:r>
              <a:rPr lang="pt-PT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PT" sz="1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PT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PT" sz="1600" baseline="30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PT" sz="1800" baseline="30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64BCDDD-4F6E-488D-88F4-B99AB1215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5047-7892-4D82-BB90-AE297AE86799}" type="slidenum">
              <a:rPr lang="pt-PT" smtClean="0"/>
              <a:t>3</a:t>
            </a:fld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6886F84-2156-4C7D-83F6-3F7E2D34AA8B}"/>
                  </a:ext>
                </a:extLst>
              </p:cNvPr>
              <p:cNvSpPr txBox="1"/>
              <p:nvPr/>
            </p:nvSpPr>
            <p:spPr>
              <a:xfrm>
                <a:off x="570271" y="3280096"/>
                <a:ext cx="4677809" cy="7829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P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PT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p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PT" b="0" i="1" baseline="-2500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nor/>
                            </m:rPr>
                            <a:rPr lang="pt-PT" b="0" i="0" baseline="-2500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PT" smtClean="0"/>
                            <m:t>×</m:t>
                          </m:r>
                          <m:sSup>
                            <m:sSupPr>
                              <m:ctrlPr>
                                <a:rPr lang="pt-PT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PT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</m:sup>
                          </m:s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da-DK" i="1" smtClean="0"/>
                            <m:t>mod</m:t>
                          </m:r>
                          <m:r>
                            <m:rPr>
                              <m:nor/>
                            </m:rPr>
                            <a:rPr lang="da-DK" smtClean="0"/>
                            <m:t> (</m:t>
                          </m:r>
                          <m:r>
                            <a:rPr lang="pt-PT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pt-PT" b="0" i="0" baseline="30000" smtClean="0"/>
                            <m:t>8 </m:t>
                          </m:r>
                          <m:r>
                            <m:rPr>
                              <m:nor/>
                            </m:rPr>
                            <a:rPr lang="da-DK" smtClean="0"/>
                            <m:t>+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PT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da-DK" baseline="30000" smtClean="0"/>
                            <m:t>5</m:t>
                          </m:r>
                          <m:r>
                            <m:rPr>
                              <m:nor/>
                            </m:rPr>
                            <a:rPr lang="da-DK" smtClean="0"/>
                            <m:t> +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PT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da-DK" baseline="30000" smtClean="0"/>
                            <m:t>3</m:t>
                          </m:r>
                          <m:r>
                            <m:rPr>
                              <m:nor/>
                            </m:rPr>
                            <a:rPr lang="da-DK" smtClean="0"/>
                            <m:t> +</m:t>
                          </m:r>
                          <m:r>
                            <m:rPr>
                              <m:nor/>
                            </m:rPr>
                            <a:rPr lang="pt-PT" b="0" i="0" smtClean="0"/>
                            <m:t> </m:t>
                          </m:r>
                          <m:r>
                            <a:rPr lang="pt-PT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da-DK" baseline="30000" smtClean="0"/>
                            <m:t>2</m:t>
                          </m:r>
                          <m:r>
                            <m:rPr>
                              <m:nor/>
                            </m:rPr>
                            <a:rPr lang="da-DK" smtClean="0"/>
                            <m:t> +</m:t>
                          </m:r>
                          <m:r>
                            <m:rPr>
                              <m:nor/>
                            </m:rPr>
                            <a:rPr lang="pt-PT" b="0" i="0" smtClean="0"/>
                            <m:t> </m:t>
                          </m:r>
                          <m:r>
                            <a:rPr lang="pt-PT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pt-PT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da-DK" smtClean="0"/>
                            <m:t>+ 1) </m:t>
                          </m:r>
                          <m:r>
                            <m:rPr>
                              <m:nor/>
                            </m:rPr>
                            <a:rPr lang="pt-PT" b="0" i="0" smtClean="0"/>
                            <m:t>=</m:t>
                          </m:r>
                        </m:e>
                      </m:nary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6886F84-2156-4C7D-83F6-3F7E2D34A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71" y="3280096"/>
                <a:ext cx="4677809" cy="7829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ítulo 1">
            <a:extLst>
              <a:ext uri="{FF2B5EF4-FFF2-40B4-BE49-F238E27FC236}">
                <a16:creationId xmlns:a16="http://schemas.microsoft.com/office/drawing/2014/main" id="{7B5CB11F-055B-4523-886F-709632D51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60"/>
            <a:ext cx="2372591" cy="1325563"/>
          </a:xfrm>
        </p:spPr>
        <p:txBody>
          <a:bodyPr>
            <a:normAutofit/>
          </a:bodyPr>
          <a:lstStyle/>
          <a:p>
            <a:r>
              <a:rPr lang="pt-PT" sz="3600" dirty="0"/>
              <a:t>Solução</a:t>
            </a:r>
          </a:p>
        </p:txBody>
      </p:sp>
    </p:spTree>
    <p:extLst>
      <p:ext uri="{BB962C8B-B14F-4D97-AF65-F5344CB8AC3E}">
        <p14:creationId xmlns:p14="http://schemas.microsoft.com/office/powerpoint/2010/main" val="288474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69623-0A84-4860-BFA8-837A65060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808" y="470342"/>
            <a:ext cx="1895574" cy="681251"/>
          </a:xfrm>
        </p:spPr>
        <p:txBody>
          <a:bodyPr>
            <a:normAutofit/>
          </a:bodyPr>
          <a:lstStyle/>
          <a:p>
            <a:r>
              <a:rPr lang="pt-PT" sz="3600" dirty="0" err="1"/>
              <a:t>Encoder</a:t>
            </a:r>
            <a:endParaRPr lang="pt-PT" sz="36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97706C9-5C92-4DA4-9EF5-A76590CB4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5047-7892-4D82-BB90-AE297AE86799}" type="slidenum">
              <a:rPr lang="pt-PT" smtClean="0"/>
              <a:t>4</a:t>
            </a:fld>
            <a:endParaRPr lang="pt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3F081FB-9A49-41CB-9936-E0E9FE5A9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881" y="136525"/>
            <a:ext cx="10035618" cy="6340364"/>
          </a:xfrm>
          <a:prstGeom prst="rect">
            <a:avLst/>
          </a:prstGeom>
        </p:spPr>
      </p:pic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E833E62B-8856-485A-9A02-09FECD6E3C79}"/>
              </a:ext>
            </a:extLst>
          </p:cNvPr>
          <p:cNvSpPr txBox="1">
            <a:spLocks/>
          </p:cNvSpPr>
          <p:nvPr/>
        </p:nvSpPr>
        <p:spPr>
          <a:xfrm>
            <a:off x="260809" y="1651165"/>
            <a:ext cx="3430348" cy="1168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PT" sz="1300" dirty="0">
                <a:latin typeface="Cambria Math" panose="02040503050406030204" pitchFamily="18" charset="0"/>
                <a:ea typeface="Cambria Math" panose="02040503050406030204" pitchFamily="18" charset="0"/>
              </a:rPr>
              <a:t>Número de gates X-OR 2 : </a:t>
            </a:r>
            <a:r>
              <a:rPr lang="pt-PT" sz="13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37</a:t>
            </a:r>
          </a:p>
          <a:p>
            <a:pPr marL="0" indent="0">
              <a:spcBef>
                <a:spcPts val="0"/>
              </a:spcBef>
              <a:buNone/>
            </a:pPr>
            <a:endParaRPr lang="pt-PT" sz="1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ts val="0"/>
              </a:spcBef>
            </a:pPr>
            <a:r>
              <a:rPr lang="pt-PT" sz="1300" dirty="0">
                <a:latin typeface="Cambria Math" panose="02040503050406030204" pitchFamily="18" charset="0"/>
                <a:ea typeface="Cambria Math" panose="02040503050406030204" pitchFamily="18" charset="0"/>
              </a:rPr>
              <a:t>Número de atraso de propagação de gates X-OR 2 no pior caso: </a:t>
            </a:r>
            <a:r>
              <a:rPr lang="pt-PT" sz="13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pt-PT" sz="13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2258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F0D609D-2D51-4366-B682-729BADFC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5047-7892-4D82-BB90-AE297AE86799}" type="slidenum">
              <a:rPr lang="pt-PT" smtClean="0"/>
              <a:t>5</a:t>
            </a:fld>
            <a:endParaRPr lang="pt-PT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545ACDA-F96C-4B27-AA0F-4CB3E0D7C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808" y="470342"/>
            <a:ext cx="1895574" cy="681251"/>
          </a:xfrm>
        </p:spPr>
        <p:txBody>
          <a:bodyPr>
            <a:normAutofit/>
          </a:bodyPr>
          <a:lstStyle/>
          <a:p>
            <a:r>
              <a:rPr lang="pt-PT" sz="3600" dirty="0" err="1"/>
              <a:t>Checker</a:t>
            </a:r>
            <a:endParaRPr lang="pt-PT" sz="36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854EB5B-1AC1-4C3C-95D4-5072F6975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755" y="622656"/>
            <a:ext cx="6116272" cy="56126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E53A555-7CB8-4F05-AF7C-52954683585C}"/>
                  </a:ext>
                </a:extLst>
              </p:cNvPr>
              <p:cNvSpPr txBox="1"/>
              <p:nvPr/>
            </p:nvSpPr>
            <p:spPr>
              <a:xfrm>
                <a:off x="352338" y="1702966"/>
                <a:ext cx="5503178" cy="15527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PT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PT" sz="160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  <m:e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PT" sz="1600" b="0" i="1" baseline="-2500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nor/>
                            </m:rPr>
                            <a:rPr lang="pt-PT" sz="1600" b="0" i="0" baseline="-2500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PT" sz="1600" smtClean="0"/>
                            <m:t>×</m:t>
                          </m:r>
                          <m:sSup>
                            <m:sSupPr>
                              <m:ctrlPr>
                                <a:rPr lang="pt-PT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PT" sz="16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da-DK" sz="1600" i="1" smtClean="0"/>
                            <m:t>mod</m:t>
                          </m:r>
                          <m:r>
                            <m:rPr>
                              <m:nor/>
                            </m:rPr>
                            <a:rPr lang="da-DK" sz="1600" smtClean="0"/>
                            <m:t> ( </m:t>
                          </m:r>
                          <m:r>
                            <m:rPr>
                              <m:nor/>
                            </m:rPr>
                            <a:rPr lang="da-DK" sz="1600" smtClean="0"/>
                            <m:t>x</m:t>
                          </m:r>
                          <m:r>
                            <m:rPr>
                              <m:nor/>
                            </m:rPr>
                            <a:rPr lang="pt-PT" sz="1600" b="0" i="0" baseline="30000" smtClean="0"/>
                            <m:t>8</m:t>
                          </m:r>
                          <m:r>
                            <m:rPr>
                              <m:nor/>
                            </m:rPr>
                            <a:rPr lang="da-DK" sz="1600" smtClean="0"/>
                            <m:t> + </m:t>
                          </m:r>
                          <m:r>
                            <m:rPr>
                              <m:nor/>
                            </m:rPr>
                            <a:rPr lang="da-DK" sz="1600" smtClean="0"/>
                            <m:t>x</m:t>
                          </m:r>
                          <m:r>
                            <m:rPr>
                              <m:nor/>
                            </m:rPr>
                            <a:rPr lang="da-DK" sz="1600" baseline="30000" smtClean="0"/>
                            <m:t>5</m:t>
                          </m:r>
                          <m:r>
                            <m:rPr>
                              <m:nor/>
                            </m:rPr>
                            <a:rPr lang="da-DK" sz="1600" smtClean="0"/>
                            <m:t> + </m:t>
                          </m:r>
                          <m:r>
                            <m:rPr>
                              <m:nor/>
                            </m:rPr>
                            <a:rPr lang="da-DK" sz="1600" smtClean="0"/>
                            <m:t>x</m:t>
                          </m:r>
                          <m:r>
                            <m:rPr>
                              <m:nor/>
                            </m:rPr>
                            <a:rPr lang="da-DK" sz="1600" baseline="30000" smtClean="0"/>
                            <m:t>3</m:t>
                          </m:r>
                          <m:r>
                            <m:rPr>
                              <m:nor/>
                            </m:rPr>
                            <a:rPr lang="da-DK" sz="1600" smtClean="0"/>
                            <m:t> + </m:t>
                          </m:r>
                          <m:r>
                            <m:rPr>
                              <m:nor/>
                            </m:rPr>
                            <a:rPr lang="da-DK" sz="1600" smtClean="0"/>
                            <m:t>x</m:t>
                          </m:r>
                          <m:r>
                            <m:rPr>
                              <m:nor/>
                            </m:rPr>
                            <a:rPr lang="da-DK" sz="1600" baseline="30000" smtClean="0"/>
                            <m:t>2</m:t>
                          </m:r>
                          <m:r>
                            <m:rPr>
                              <m:nor/>
                            </m:rPr>
                            <a:rPr lang="da-DK" sz="1600" smtClean="0"/>
                            <m:t> + </m:t>
                          </m:r>
                          <m:r>
                            <m:rPr>
                              <m:nor/>
                            </m:rPr>
                            <a:rPr lang="da-DK" sz="1600" smtClean="0"/>
                            <m:t>x</m:t>
                          </m:r>
                          <m:r>
                            <m:rPr>
                              <m:nor/>
                            </m:rPr>
                            <a:rPr lang="da-DK" sz="1600" smtClean="0"/>
                            <m:t> + 1) </m:t>
                          </m:r>
                          <m:r>
                            <m:rPr>
                              <m:nor/>
                            </m:rPr>
                            <a:rPr lang="pt-PT" sz="1600" b="0" i="0" smtClean="0"/>
                            <m:t>= </m:t>
                          </m:r>
                        </m:e>
                      </m:nary>
                    </m:oMath>
                  </m:oMathPara>
                </a14:m>
                <a:endParaRPr lang="pt-PT" sz="1600" dirty="0"/>
              </a:p>
              <a:p>
                <a:endParaRPr lang="pt-PT" sz="1600" dirty="0"/>
              </a:p>
              <a:p>
                <a:r>
                  <a:rPr lang="pt-PT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PT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  a</a:t>
                </a:r>
                <a:r>
                  <a:rPr lang="pt-PT" sz="14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7 </a:t>
                </a:r>
                <a:r>
                  <a:rPr lang="pt-PT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× </a:t>
                </a:r>
                <a:r>
                  <a:rPr lang="pt-PT" sz="1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pt-PT" sz="1400" b="1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7</a:t>
                </a:r>
                <a:r>
                  <a:rPr lang="pt-PT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a</a:t>
                </a:r>
                <a:r>
                  <a:rPr lang="pt-PT" sz="14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6</a:t>
                </a:r>
                <a:r>
                  <a:rPr lang="pt-PT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× </a:t>
                </a:r>
                <a:r>
                  <a:rPr lang="pt-PT" sz="1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pt-PT" sz="1400" b="1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6</a:t>
                </a:r>
                <a:r>
                  <a:rPr lang="pt-PT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a</a:t>
                </a:r>
                <a:r>
                  <a:rPr lang="pt-PT" sz="14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  <a:r>
                  <a:rPr lang="pt-PT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× </a:t>
                </a:r>
                <a:r>
                  <a:rPr lang="pt-PT" sz="1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pt-PT" sz="1400" b="1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  <a:r>
                  <a:rPr lang="pt-PT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a</a:t>
                </a:r>
                <a:r>
                  <a:rPr lang="pt-PT" sz="14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  <a:r>
                  <a:rPr lang="pt-PT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× </a:t>
                </a:r>
                <a:r>
                  <a:rPr lang="pt-PT" sz="1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pt-PT" sz="1400" b="1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  <a:r>
                  <a:rPr lang="pt-PT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a</a:t>
                </a:r>
                <a:r>
                  <a:rPr lang="pt-PT" sz="14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pt-PT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× </a:t>
                </a:r>
                <a:r>
                  <a:rPr lang="pt-PT" sz="1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pt-PT" sz="1400" b="1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pt-PT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a</a:t>
                </a:r>
                <a:r>
                  <a:rPr lang="pt-PT" sz="14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pt-PT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× </a:t>
                </a:r>
                <a:r>
                  <a:rPr lang="pt-PT" sz="1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pt-PT" sz="1400" b="1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pt-PT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a</a:t>
                </a:r>
                <a:r>
                  <a:rPr lang="pt-PT" sz="14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pt-PT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× </a:t>
                </a:r>
                <a:r>
                  <a:rPr lang="pt-PT" sz="1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pt-PT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a</a:t>
                </a:r>
                <a:r>
                  <a:rPr lang="pt-PT" sz="14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PT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pt-PT" sz="1600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E53A555-7CB8-4F05-AF7C-529546835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38" y="1702966"/>
                <a:ext cx="5503178" cy="1552797"/>
              </a:xfrm>
              <a:prstGeom prst="rect">
                <a:avLst/>
              </a:prstGeom>
              <a:blipFill>
                <a:blip r:embed="rId3"/>
                <a:stretch>
                  <a:fillRect l="-775" r="-11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Marcador de Posição de Conteúdo 2">
            <a:extLst>
              <a:ext uri="{FF2B5EF4-FFF2-40B4-BE49-F238E27FC236}">
                <a16:creationId xmlns:a16="http://schemas.microsoft.com/office/drawing/2014/main" id="{4AF86D68-E356-411C-859C-A5C6CBE9D640}"/>
              </a:ext>
            </a:extLst>
          </p:cNvPr>
          <p:cNvSpPr txBox="1">
            <a:spLocks/>
          </p:cNvSpPr>
          <p:nvPr/>
        </p:nvSpPr>
        <p:spPr>
          <a:xfrm>
            <a:off x="9696275" y="4165627"/>
            <a:ext cx="2224482" cy="798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PT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Check_error</a:t>
            </a:r>
            <a:r>
              <a:rPr lang="pt-PT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pPr lvl="1">
              <a:spcBef>
                <a:spcPts val="0"/>
              </a:spcBef>
            </a:pPr>
            <a:r>
              <a:rPr lang="pt-PT" sz="1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pt-PT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 = sem erro</a:t>
            </a:r>
          </a:p>
          <a:p>
            <a:pPr lvl="1">
              <a:spcBef>
                <a:spcPts val="0"/>
              </a:spcBef>
            </a:pPr>
            <a:r>
              <a:rPr lang="pt-PT" sz="1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PT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 = com erro</a:t>
            </a: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1B401559-3BBA-4FA9-B46D-06072BD815D5}"/>
              </a:ext>
            </a:extLst>
          </p:cNvPr>
          <p:cNvSpPr txBox="1">
            <a:spLocks/>
          </p:cNvSpPr>
          <p:nvPr/>
        </p:nvSpPr>
        <p:spPr>
          <a:xfrm>
            <a:off x="352338" y="3980438"/>
            <a:ext cx="6021847" cy="658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PT" sz="1300" dirty="0">
                <a:latin typeface="Cambria Math" panose="02040503050406030204" pitchFamily="18" charset="0"/>
                <a:ea typeface="Cambria Math" panose="02040503050406030204" pitchFamily="18" charset="0"/>
              </a:rPr>
              <a:t>Número de gates X-OR 2 : </a:t>
            </a:r>
            <a:r>
              <a:rPr lang="pt-PT" sz="13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37 + 8 = 52</a:t>
            </a:r>
          </a:p>
        </p:txBody>
      </p:sp>
    </p:spTree>
    <p:extLst>
      <p:ext uri="{BB962C8B-B14F-4D97-AF65-F5344CB8AC3E}">
        <p14:creationId xmlns:p14="http://schemas.microsoft.com/office/powerpoint/2010/main" val="18985102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1354</Words>
  <Application>Microsoft Office PowerPoint</Application>
  <PresentationFormat>Ecrã Panorâmico</PresentationFormat>
  <Paragraphs>174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Tema do Office</vt:lpstr>
      <vt:lpstr>Cyclic Redundancy Check</vt:lpstr>
      <vt:lpstr>Solução</vt:lpstr>
      <vt:lpstr>Solução</vt:lpstr>
      <vt:lpstr>Encoder</vt:lpstr>
      <vt:lpstr>Checker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Cyclic Redundancy Check</dc:title>
  <dc:creator>Bruno Castro</dc:creator>
  <cp:lastModifiedBy>Bruno Castro</cp:lastModifiedBy>
  <cp:revision>40</cp:revision>
  <dcterms:created xsi:type="dcterms:W3CDTF">2020-12-05T13:28:35Z</dcterms:created>
  <dcterms:modified xsi:type="dcterms:W3CDTF">2020-12-07T21:27:48Z</dcterms:modified>
</cp:coreProperties>
</file>