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80604020202020204" pitchFamily="34" charset="0"/>
        <a:buNone/>
        <a:defRPr b="0" i="0" u="none" kern="1200" baseline="0">
          <a:solidFill>
            <a:schemeClr val="tx1"/>
          </a:solidFill>
          <a:latin typeface="Arial" panose="0208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Árvore de Espalhamento Mínimo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19818"/>
            <a:ext cx="9144000" cy="1655762"/>
          </a:xfrm>
        </p:spPr>
        <p:txBody>
          <a:bodyPr/>
          <a:p>
            <a:endParaRPr lang="" altLang="en-US"/>
          </a:p>
          <a:p>
            <a:r>
              <a:rPr lang="" altLang="en-US"/>
              <a:t>Guilherme Camargo Valese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Definição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A árvore de espalhamento mínimo representa o caminho de menor custo que conecte todos os vértices de um grafo;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Este custo pode ser atribuido como um peso específico de cada aresta;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O custo total do subgrafo é a soma dos custos de cada aresta 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Aplicações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Custo de instalação de redes;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Caminhos para transporte de cargas;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Armazenamento de dados;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1765" y="7620"/>
            <a:ext cx="6808470" cy="6842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Principais algoritmos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" altLang="en-US"/>
              <a:t>Kruskal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Prim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Sollin</a:t>
            </a:r>
            <a:endParaRPr lang="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Kruskal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KRUSKAL(G):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A = ∅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foreach v ∈ G.V: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MAKE-SET(v)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foreach (u, v) in G.E ordered by weight(u, v), increasing: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if FIND-SET(u) ≠ FIND-SET(v):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A = A ∪ {(u, v)}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  UNION(FIND-SET(u), FIND-SET(v))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return A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Prim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Dados utilizados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35760"/>
            <a:ext cx="10972800" cy="4525963"/>
          </a:xfrm>
        </p:spPr>
        <p:txBody>
          <a:bodyPr/>
          <a:p>
            <a:r>
              <a:rPr lang="" altLang="en-US"/>
              <a:t>Dados de rede óptica italiana, retirados do artigo “</a:t>
            </a:r>
            <a:r>
              <a:rPr lang="" altLang="en-US" sz="2800" b="1"/>
              <a:t>O Problema da Árvore Geradora Mínima Fuzzy: um algoritmo para o caso envolvendo incertezas nos pesos das arestas e na estrutura da rede”</a:t>
            </a:r>
            <a:r>
              <a:rPr lang="" altLang="en-US" b="1"/>
              <a:t> </a:t>
            </a:r>
            <a:r>
              <a:rPr lang="" altLang="en-US"/>
              <a:t>de autoria de Fábio Hernandes e Cassiano Blonski Sampaio</a:t>
            </a:r>
            <a:endParaRPr lang="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/>
              <a:t>Referências</a:t>
            </a:r>
            <a:endParaRPr lang="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/>
              <a:t>https://www.ime.unicamp.br/~cbsf4/Papers_IVCBSF/CBSF_2016_paper_81.pdf</a:t>
            </a:r>
            <a:endParaRPr lang="en-US" sz="2400"/>
          </a:p>
          <a:p>
            <a:r>
              <a:rPr lang="en-US" sz="2400"/>
              <a:t>https://pt.wikipedia.org/wiki/Algoritmo_de_Prim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WPS Presentation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Arial Unicode MS</vt:lpstr>
      <vt:lpstr>Arial Black</vt:lpstr>
      <vt:lpstr>SimSun</vt:lpstr>
      <vt:lpstr>East Syriac Adiabene</vt:lpstr>
      <vt:lpstr>微软雅黑</vt:lpstr>
      <vt:lpstr>Droid Sans [1ASC]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</dc:creator>
  <cp:lastModifiedBy>guilherme</cp:lastModifiedBy>
  <cp:revision>19</cp:revision>
  <dcterms:created xsi:type="dcterms:W3CDTF">2019-12-06T01:42:02Z</dcterms:created>
  <dcterms:modified xsi:type="dcterms:W3CDTF">2019-12-06T01:42:02Z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