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b="1"/>
              <a:t>Árvore de Espalhamento Mínimo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818"/>
            <a:ext cx="9144000" cy="1655762"/>
          </a:xfrm>
        </p:spPr>
        <p:txBody>
          <a:bodyPr/>
          <a:p>
            <a:endParaRPr lang="en-US" altLang="en-US"/>
          </a:p>
          <a:p>
            <a:r>
              <a:rPr lang="en-US" altLang="en-US" sz="2800"/>
              <a:t>Guilherme Camargo Valese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Definição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árvore de espalhamento mínimo representa o caminho de menor custo que conecte todos os vértices de um grafo;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Este custo pode ser atribuido como um peso específico de cada aresta;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Aplicações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Custo de instalação de redes;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Caminhos para transporte de cargas;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Armazenamento de dados;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1765" y="7620"/>
            <a:ext cx="680847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Principais algoritmos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Kruskal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Sollin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Kruskal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KRUSKAL(G):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 = ∅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foreach v ∈ G.V: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MAKE-SET(v)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foreach (u, v) in G.E ordered by weight(u, v), increasing: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if FIND-SET(u) ≠ FIND-SET(v):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A = A ∪ {(u, v)}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UNION(FIND-SET(u), FIND-SET(v))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return A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Prim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Dados utilizados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5760"/>
            <a:ext cx="10972800" cy="4525963"/>
          </a:xfrm>
        </p:spPr>
        <p:txBody>
          <a:bodyPr/>
          <a:p>
            <a:r>
              <a:rPr lang="en-US" altLang="en-US"/>
              <a:t>Dados de rede óptica italiana, retirados do artigo “</a:t>
            </a:r>
            <a:r>
              <a:rPr lang="en-US" altLang="en-US" sz="2800" b="1"/>
              <a:t>O Problema da Árvore Geradora Mínima Fuzzy: um algoritmo para o caso envolvendo incertezas nos pesos das arestas e na estrutura da rede”</a:t>
            </a:r>
            <a:r>
              <a:rPr lang="en-US" altLang="en-US" b="1"/>
              <a:t> </a:t>
            </a:r>
            <a:r>
              <a:rPr lang="en-US" altLang="en-US"/>
              <a:t>de autoria de Fábio Hernandes e Cassiano Blonski Sampaio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Referências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https://www.ime.unicamp.br/~cbsf4/Papers_IVCBSF/CBSF_2016_paper_81.pdf</a:t>
            </a:r>
            <a:endParaRPr lang="en-US" sz="2400"/>
          </a:p>
          <a:p>
            <a:r>
              <a:rPr lang="en-US" sz="2400"/>
              <a:t>https://pt.wikipedia.org/wiki/Algoritmo_de_Prim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Presentation</Application>
  <PresentationFormat>宽屏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微软雅黑</vt:lpstr>
      <vt:lpstr>Arial Unicode MS</vt:lpstr>
      <vt:lpstr>Droid Sans [1ASC]</vt:lpstr>
      <vt:lpstr>SimSun</vt:lpstr>
      <vt:lpstr>East Syriac Adiabene</vt:lpstr>
      <vt:lpstr>C059</vt:lpstr>
      <vt:lpstr>Calibri</vt:lpstr>
      <vt:lpstr>Trebuchet MS</vt:lpstr>
      <vt:lpstr>Times New Roman</vt:lpstr>
      <vt:lpstr>Default Design</vt:lpstr>
      <vt:lpstr>Árvore de Espalhamento Mínimo</vt:lpstr>
      <vt:lpstr>Definição</vt:lpstr>
      <vt:lpstr>Aplicações</vt:lpstr>
      <vt:lpstr>PowerPoint 演示文稿</vt:lpstr>
      <vt:lpstr>Principais algoritmos</vt:lpstr>
      <vt:lpstr>Kruskal</vt:lpstr>
      <vt:lpstr>Prim</vt:lpstr>
      <vt:lpstr>Dados utilizados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</dc:creator>
  <cp:lastModifiedBy>guilherme</cp:lastModifiedBy>
  <cp:revision>21</cp:revision>
  <dcterms:created xsi:type="dcterms:W3CDTF">2019-12-09T15:36:10Z</dcterms:created>
  <dcterms:modified xsi:type="dcterms:W3CDTF">2019-12-09T15:36:10Z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