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pt/slides/slide4.x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uilhermedu.github.io/IC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pt/slides/slide2.x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http://descargargeometrydash.biz/wp-content/uploads/2014/11/Como-jugar-Geometry-Dash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4139952" y="4797152"/>
            <a:ext cx="864096" cy="86409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5000"/>
                </a:lnTo>
                <a:lnTo>
                  <a:pt x="15000" y="105000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5000"/>
                </a:lnTo>
                <a:lnTo>
                  <a:pt x="15000" y="105000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5000"/>
                </a:lnTo>
                <a:lnTo>
                  <a:pt x="15000" y="15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http://vignette2.wikia.nocookie.net/geometry-dash/images/a/a9/Background-Purple.png/revision/latest?cb=2015041514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>
            <a:hlinkClick r:id="rId4"/>
          </p:cNvPr>
          <p:cNvSpPr/>
          <p:nvPr/>
        </p:nvSpPr>
        <p:spPr>
          <a:xfrm>
            <a:off x="2727928" y="1772816"/>
            <a:ext cx="4104456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727928" y="3094884"/>
            <a:ext cx="4104456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699792" y="4365104"/>
            <a:ext cx="4104456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http://vignette2.wikia.nocookie.net/geometry-dash/images/a/a9/Background-Purple.png/revision/latest?cb=2015041514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979712" y="764704"/>
            <a:ext cx="4608512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pt-PT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68410" y="2542880"/>
            <a:ext cx="7416824" cy="1350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was to create a game similar to the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geometry dash game that already exists in 2D 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play store and I will try to recreate it in 3D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three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331640" y="5517232"/>
            <a:ext cx="1008112" cy="79208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ATRAS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http://vignette2.wikia.nocookie.net/geometry-dash/images/a/a9/Background-Purple.png/revision/latest?cb=2015041514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 descr="http://appwarm.com/uploads/posts/2014-05/1401393966_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9832" y="429309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9952" y="4365104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9952" y="3717032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6056" y="429309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6056" y="3645024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6056" y="2996952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http://images.clipartlogo.com/files/images/18/182686/blue-3d-rectangle_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2120" y="2924944"/>
            <a:ext cx="851101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descr="http://images.clipartlogo.com/files/images/18/182686/blue-3d-rectangle_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60232" y="3573016"/>
            <a:ext cx="851101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descr="http://images.clipartlogo.com/files/images/18/182686/blue-3d-rectangle_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56376" y="4365104"/>
            <a:ext cx="851101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 descr="http://orig11.deviantart.net/e1d9/f/2015/047/d/d/untitled_1_by_martiinartz-d8i8xk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83568" y="4293096"/>
            <a:ext cx="720080" cy="6256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4139952" y="5589240"/>
            <a:ext cx="720080" cy="79208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148064" y="5733256"/>
            <a:ext cx="936104" cy="7647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745955" y="386217"/>
            <a:ext cx="4117289" cy="1728192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PT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 https://guilhermedu.github.io/ICG/ </a:t>
            </a:r>
            <a:endParaRPr sz="18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 descr="http://vignette2.wikia.nocookie.net/geometry-dash/images/a/a9/Background-Purple.png/revision/latest?cb=2015041514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1259632" y="2762054"/>
            <a:ext cx="6912768" cy="2971202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More Shadows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collision logic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Scoreboard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Camera Locked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Mouse Movement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Add difficulty to the game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Improve lighting planning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>
            <a:hlinkClick r:id="rId4"/>
          </p:cNvPr>
          <p:cNvSpPr/>
          <p:nvPr/>
        </p:nvSpPr>
        <p:spPr>
          <a:xfrm>
            <a:off x="1259632" y="548680"/>
            <a:ext cx="4520028" cy="72008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What’s</a:t>
            </a:r>
            <a:r>
              <a:rPr lang="es-ES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s-ES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s-ES" sz="3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 descr="http://appwarm.com/uploads/posts/2014-05/1401393966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 descr="http://orig11.deviantart.net/e1d9/f/2015/047/d/d/untitled_1_by_martiinartz-d8i8xk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55576" y="4283648"/>
            <a:ext cx="720080" cy="62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5696" y="429309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9832" y="429309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 descr="http://vignette3.wikia.nocookie.net/dofus/images/c/cb/Neutral_tri%C3%A1ngulo.png/revision/latest?cb=20090313014708&amp;path-prefix=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83768" y="4509120"/>
            <a:ext cx="527992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96" y="429309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1960" y="429309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 descr="http://vignette3.wikia.nocookie.net/dofus/images/c/cb/Neutral_tri%C3%A1ngulo.png/revision/latest?cb=20090313014708&amp;path-prefix=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0032" y="4221088"/>
            <a:ext cx="527992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4088" y="429309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4088" y="3645024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200" y="3573016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 descr="Resultado de imagen de CUADRAD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8264" y="4149080"/>
            <a:ext cx="648071" cy="6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 descr="http://images.clipartlogo.com/files/images/18/182686/blue-3d-rectangle_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24328" y="4581128"/>
            <a:ext cx="851101" cy="43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5148064" y="5733256"/>
            <a:ext cx="936104" cy="7647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139952" y="5589240"/>
            <a:ext cx="720080" cy="79208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012160" y="692696"/>
            <a:ext cx="2232248" cy="648072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r>
              <a:rPr lang="pt-PT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Apresentação no Ecrã (4:3)</PresentationFormat>
  <Paragraphs>19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Guilherme Duarte</cp:lastModifiedBy>
  <cp:revision>1</cp:revision>
  <dcterms:modified xsi:type="dcterms:W3CDTF">2024-04-22T20:31:07Z</dcterms:modified>
</cp:coreProperties>
</file>