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07E-6474-19C7-0766-73E0AE146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27B45-FE95-466E-2A92-51B81A42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A740-CF05-C0E1-0EC3-DC9CC8D1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D40D-415C-4B53-B479-603669DA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464B-1941-1E9B-922D-9C3D5BF3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B9AA-5209-1C53-527E-1050B1C7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6C6C-4D57-CB43-BDE9-C1D6E45F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CCF9-C837-D580-7D4B-3110AFB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697A-355A-F4F1-FF96-9F1275A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2EE8-453F-EF5D-C219-278F788A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2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EFC0C-C49E-8A9B-97E6-E5D9902E2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3F89F-26E9-D1D7-0ED6-ED4C3BE5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33FD-D9DC-C7B1-30D8-03CED98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FDCE-0493-F0B0-4CAE-AEFA1D8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7634-827A-47CA-DBA3-192794F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21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BD4-8FF3-C11C-9859-9237F3D9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7E28-53D8-2F3A-BC2E-821E40F5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35CA-3BE8-04FC-5E2C-0A452E01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EF5C-A7E4-0099-BEE1-3A753D18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073C-CA91-11F4-819B-92312F0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B38-126D-3E69-F665-F7DAAAF9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51ED-8EC3-AF4F-0467-534BB6E3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61FE-AA55-5E76-BF53-57B1173E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A22A-793C-D891-3213-A4048D63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C99F-B688-6EF6-2B77-B143FE4F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4D4F-21A4-7B20-ABF9-86CE59C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970D-6EE6-9455-EBF4-AE5179278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21B6A-4D39-5E5E-397B-72233D116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5756-CFC6-40AA-E536-3893AA03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993A-D1D9-E84F-7E7E-2347A8F7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FF44-4554-4324-1DFF-B5CC37D4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43F5-F2DA-0CDF-4E9F-BFA68621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B261C-DE62-91E7-1086-C19AB19D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C6EC-CB0D-72FE-9BAA-34785E4F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E189-381D-7113-9FEA-1C4ADB71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759B-5164-6D2F-493C-62FE6C42F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E2C3-9C6E-27BA-36B2-7CBFB742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508F-F6B4-A522-0667-5FCD849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CB94B-FC45-428C-7368-ABE34FF2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9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F629-2010-4ECA-CB6C-C123C426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D0AF7-3206-6FC2-DC60-D1F70A7C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F762A-AB9D-4BC0-A9EA-F0736F40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4D8F-6834-9CDC-1EE9-1884193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7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366C0-914D-3F7B-D50A-EDDBDF5F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2FE2-BB27-587D-F2CD-B79C6578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C2F2-6511-8C4E-1EEA-3D429D01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4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3944-41A2-166D-A4E8-EBB663B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A03F-C668-FA6E-E437-0097EFBA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95EF-8140-DD49-C809-8FA02CF5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A5419-2176-B93C-A10D-04285631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8CE7C-3333-DD9E-2F7C-855BE5B3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CA5F-3F3D-FE23-8C39-6288B871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5528-D42A-13FE-7875-5FAFDD8A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B06B2-17E6-5ED8-5276-117BAB074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60A2C-3222-B445-87A8-EC19B8E8D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14EB-7229-1832-3A3D-F2343BC3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0753-FDC8-EBA9-55FC-2686E0F3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18B74-0770-E7B5-0981-57F7DAE4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E3F96-640A-E603-2850-884B9B9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FD2B-D2D4-AB35-B2D6-3462A557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701E-6F4F-43AD-9818-BAF8B3CC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6C9D-9D44-4246-A87D-61D73F65C2DB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33E2-5761-17F2-DF01-5ED7000A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56CB-3BFE-DD84-F732-281B2F1E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A3D8-E1FD-4542-9F19-79559366F1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B90204-3E8F-D833-A393-8AC0C478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43" y="1375708"/>
            <a:ext cx="2307101" cy="145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6ED9B-82E6-324F-6E54-2DE9B9B91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1653" y="1687621"/>
            <a:ext cx="3258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(RIS-SAO)</dc:creator>
  <cp:lastModifiedBy>Santos, Guilherme (RIS-SAO)</cp:lastModifiedBy>
  <cp:revision>1</cp:revision>
  <dcterms:created xsi:type="dcterms:W3CDTF">2023-11-21T20:13:10Z</dcterms:created>
  <dcterms:modified xsi:type="dcterms:W3CDTF">2023-11-21T20:47:31Z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2023-11-21T20:47:31Z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d63a2b74-d780-41ec-94dd-4b72901aa2cd</vt:lpwstr>
  </property>
  <property fmtid="{D5CDD505-2E9C-101B-9397-08002B2CF9AE}" pid="8" name="MSIP_Label_549ac42a-3eb4-4074-b885-aea26bd6241e_ContentBits">
    <vt:lpwstr>0</vt:lpwstr>
  </property>
</Properties>
</file>