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05FA-6E51-DA4B-94FB-B614B4C7E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86E12-88D4-5643-832C-53F2B33C9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F44D4-6D98-D444-954E-96A107C4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0C84-BDD2-7945-831F-1BE22CFCA19F}" type="datetimeFigureOut">
              <a:rPr lang="en-BR" smtClean="0"/>
              <a:t>02/12/21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C5077-B0AC-2843-A477-C7CB619C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9B9E5-208B-1644-97E5-ED21B87F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DFAA-904F-F74E-AF84-5E4E143BDB5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2393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FEB0-C1FC-DB44-A875-DE28881C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F36B7-C31C-0740-BDD1-82A7EDC5D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07A64-9CC3-714E-B5BD-97B0A666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0C84-BDD2-7945-831F-1BE22CFCA19F}" type="datetimeFigureOut">
              <a:rPr lang="en-BR" smtClean="0"/>
              <a:t>02/12/21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4483D-B280-364E-A8D6-DB17D35EB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ADBF2-2A41-E948-80C0-E890E386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DFAA-904F-F74E-AF84-5E4E143BDB5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1686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B3A3A-FDBD-A242-BBC0-EB071B59C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9094D-9787-2448-9341-95E0E5955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44244-F2E7-494E-9583-04A38390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0C84-BDD2-7945-831F-1BE22CFCA19F}" type="datetimeFigureOut">
              <a:rPr lang="en-BR" smtClean="0"/>
              <a:t>02/12/21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64C42-0067-6B4A-A2D1-BD288B14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29613-ABB0-9D4F-B9C2-86A9328B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DFAA-904F-F74E-AF84-5E4E143BDB5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4192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C36B-71D6-FE4A-AC08-8FE8037B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A87B7-E2F2-8048-A4A1-2F4042F25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2FE94-D0CC-A045-8A02-9143DD11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0C84-BDD2-7945-831F-1BE22CFCA19F}" type="datetimeFigureOut">
              <a:rPr lang="en-BR" smtClean="0"/>
              <a:t>02/12/21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E96C6-6B48-2A41-9E21-D5D7D4509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7EA1E-CA81-BD47-B562-E06DF0BE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DFAA-904F-F74E-AF84-5E4E143BDB5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4004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9E74-5FF2-654C-9AD3-1C96A9D5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B9A24-442E-8E44-A42D-A7B6DD8B8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A81CE-64CE-164F-B87C-EC31D8CCB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0C84-BDD2-7945-831F-1BE22CFCA19F}" type="datetimeFigureOut">
              <a:rPr lang="en-BR" smtClean="0"/>
              <a:t>02/12/21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7DD58-EDA4-3E42-8DDF-826AAB95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6C44E-2918-5546-8063-B1A948DE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DFAA-904F-F74E-AF84-5E4E143BDB5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4100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3B10-73D9-2949-89E7-0E616794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55626-9848-4642-8A0C-324AAAAE2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745D4-F990-654E-B841-934F72CE4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B0F80-0369-4948-A9AE-1E3C261D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0C84-BDD2-7945-831F-1BE22CFCA19F}" type="datetimeFigureOut">
              <a:rPr lang="en-BR" smtClean="0"/>
              <a:t>02/12/21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CB1E6-89EB-EC44-A693-638FE8BD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F2752-0744-DA4B-A36E-68C5E7DF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DFAA-904F-F74E-AF84-5E4E143BDB5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7261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B9E8-9716-EA44-A079-4517E62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3E214-4200-0E45-9DE3-09B26CD2F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0920B-DBAB-7247-A2E6-A64B0F2DC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6D9D9-A006-CD4F-8D32-F1B6CB2E7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79F450-6A55-7E41-91BA-5DA16C3E4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4C53-912D-BD48-8DCC-94CEB62F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0C84-BDD2-7945-831F-1BE22CFCA19F}" type="datetimeFigureOut">
              <a:rPr lang="en-BR" smtClean="0"/>
              <a:t>02/12/21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3D9FD0-9F51-F74E-B934-560E3D1D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442B04-9651-9A48-B910-125619D4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DFAA-904F-F74E-AF84-5E4E143BDB5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6227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E6521-0A2D-894F-AEBE-70C8138B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8E945-02CA-FC4C-AE74-174F3447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0C84-BDD2-7945-831F-1BE22CFCA19F}" type="datetimeFigureOut">
              <a:rPr lang="en-BR" smtClean="0"/>
              <a:t>02/12/21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8DF94-13D8-1547-B6D9-4D9DB20A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15404-44A2-7F42-89D2-8E138757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DFAA-904F-F74E-AF84-5E4E143BDB5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3582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9728D-B098-E349-B3A3-3D618EAE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0C84-BDD2-7945-831F-1BE22CFCA19F}" type="datetimeFigureOut">
              <a:rPr lang="en-BR" smtClean="0"/>
              <a:t>02/12/21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EE5D6-C7EA-EC4E-917C-91259B59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BC8F4-317B-CC4C-AAA1-F415B6B3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DFAA-904F-F74E-AF84-5E4E143BDB5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0921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4BC3-40B0-A34F-8378-3FBC4125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D0B01-DCD8-3E42-AC50-E8F108D76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8EC75-37C5-EA4C-88F2-911490F4A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986D8-9BEF-9D41-A637-A953319F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0C84-BDD2-7945-831F-1BE22CFCA19F}" type="datetimeFigureOut">
              <a:rPr lang="en-BR" smtClean="0"/>
              <a:t>02/12/21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AB030-0F97-4A48-8559-81073E40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08449-3206-864F-8119-A34F7E85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DFAA-904F-F74E-AF84-5E4E143BDB5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2565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B5335-2DBD-9647-8382-48FB3456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9DBCFB-45DC-BD49-A201-852DC1947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2CEEA-2831-B34F-BE90-D68DB4A24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380B8-4A78-2C4A-90A9-4BA145FB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0C84-BDD2-7945-831F-1BE22CFCA19F}" type="datetimeFigureOut">
              <a:rPr lang="en-BR" smtClean="0"/>
              <a:t>02/12/21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4554D-7217-504E-9DF8-491A0C10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5D3CD-DA74-4047-8D0B-3573847B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DFAA-904F-F74E-AF84-5E4E143BDB5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7423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34F9E-BCCF-1444-965C-6DF101F4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0C5B5-7721-2C4F-B310-151151EE8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40435-A379-5047-A475-28A1F2C1C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60C84-BDD2-7945-831F-1BE22CFCA19F}" type="datetimeFigureOut">
              <a:rPr lang="en-BR" smtClean="0"/>
              <a:t>02/12/21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AE53A-A365-8A4E-B883-A99C275B2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60877-8A61-6D4F-9C70-AC11DA501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4DFAA-904F-F74E-AF84-5E4E143BDB5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9134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AEBF1E97-FFBB-A14F-8F74-107AD7A4E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50" y="812800"/>
            <a:ext cx="74549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87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93A2765-9559-484A-8D49-F3DC732A0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723900"/>
            <a:ext cx="76962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3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2A2FC83-5EB5-DF4D-B08A-F6BE5E4A2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620" y="0"/>
            <a:ext cx="76507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75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A49F6DD-0D89-8040-A5FF-30397CD72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1816100"/>
            <a:ext cx="81026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2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56269E8-30E0-DC49-A380-972FE0F6E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795" y="0"/>
            <a:ext cx="72084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7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timeline&#10;&#10;Description automatically generated">
            <a:extLst>
              <a:ext uri="{FF2B5EF4-FFF2-40B4-BE49-F238E27FC236}">
                <a16:creationId xmlns:a16="http://schemas.microsoft.com/office/drawing/2014/main" id="{A6592134-158C-3449-87FD-79E7D0C39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127000"/>
            <a:ext cx="74168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0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35576CA1-B816-5146-9F69-60F7B776F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495300"/>
            <a:ext cx="72644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9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30FFF9E-7963-B249-9001-9DF8B78A4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348" y="0"/>
            <a:ext cx="5035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7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368A2AD-AAAD-5D41-951E-F958C6246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205" y="0"/>
            <a:ext cx="5345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6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93FDAB6-36B0-3D4B-8715-64ED8EFFB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9363" cy="6858000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A180EA7A-E43A-F74F-90B2-0AF77FF73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176" y="0"/>
            <a:ext cx="6219824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6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text&#10;&#10;Description automatically generated">
            <a:extLst>
              <a:ext uri="{FF2B5EF4-FFF2-40B4-BE49-F238E27FC236}">
                <a16:creationId xmlns:a16="http://schemas.microsoft.com/office/drawing/2014/main" id="{3B5ABA56-BD16-6745-BA1D-2189ACE3D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199" y="0"/>
            <a:ext cx="6469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70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text&#10;&#10;Description automatically generated">
            <a:extLst>
              <a:ext uri="{FF2B5EF4-FFF2-40B4-BE49-F238E27FC236}">
                <a16:creationId xmlns:a16="http://schemas.microsoft.com/office/drawing/2014/main" id="{0702BAE6-6699-794E-B8E9-98E1B0D1C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980" y="0"/>
            <a:ext cx="6076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25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Santos, Guilherme Costa (RIS-SAO)</dc:creator>
  <cp:lastModifiedBy>Santos, Guilherme Costa (RIS-SAO)</cp:lastModifiedBy>
  <cp:revision>1</cp:revision>
  <dcterms:created xsi:type="dcterms:W3CDTF">2021-12-02T22:33:39Z</dcterms:created>
  <dcterms:modified xsi:type="dcterms:W3CDTF">2021-12-02T22:39:15Z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2021-12-02T22:33:41Z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3f057dc7-16c8-42cf-a36c-9a22a955677b</vt:lpwstr>
  </property>
  <property fmtid="{D5CDD505-2E9C-101B-9397-08002B2CF9AE}" pid="8" name="MSIP_Label_549ac42a-3eb4-4074-b885-aea26bd6241e_ContentBits">
    <vt:lpwstr>0</vt:lpwstr>
  </property>
</Properties>
</file>