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ED52-C37B-2541-8F75-38851103E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1EF17-F76E-A840-83A8-D7AA75D02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EDB58-8A7D-B34B-BEB4-3C50C7C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D081-BA2E-5741-846A-553A5F76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A7A8-F64D-8A40-B47E-B38C4E5C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128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159-AD22-DB4C-814B-5C808BDC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DDE6-1AC5-3A48-95A7-73AFEF55D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FDC7-3FFF-114B-AF04-7BB23AFA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A254-A6B3-104C-8A39-1CC45A03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C326-87FD-4A48-9BF3-2752F570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41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E1426-BA8F-BA4A-834E-F3FA42A96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7061F-52C4-A744-AA21-55EB8AEB8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3015-A489-8F41-87D7-08076E8E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3AAE-123B-CA44-B844-D377A1EF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5844-AA61-A743-87D0-3EE1EB8B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9975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1235-071D-A647-B791-8C5F4176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C3D2A-CF8C-0F4B-875F-6C45AE7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887B-D7A2-6E4A-B7A9-B562CD12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A165-C470-6646-9C3D-30168396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703A-E0E3-F145-95FA-6167713B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1163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D5EB-B94F-A042-B218-CFBAB49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7F45A-8C5A-7C42-99C3-11F16CE6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4EE8-F32B-7D42-9F67-B7F0673A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B329-4A5F-A94C-AE52-AEF54626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6BC4-0F4E-6F4C-AC07-E5BA6EA5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994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6A41-BE03-AE4C-AC60-AE07E322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061E-93C6-E74F-9982-C388F3B3C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0126F-62E2-0842-98FB-E9C6A0B00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659B4-229E-D640-8498-435545F8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D08A4-4C5B-EB46-8772-1B83741E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586E8-E063-3F4A-89BE-07D7849E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036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91FE-DEF4-BA41-BD66-B1208AB8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43753-EC0B-8245-A7BC-6E881999A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EA8E8-D1E7-3645-A1CD-6B3FA67EE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7F6BF-5DC4-B94C-BA2E-E52615A58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411B5-BA3B-EF41-BBFF-F56F97C64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8C1C2-483D-3141-B992-8C04770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5DECC-6052-0C49-B76B-91CED9AF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C9C70-0033-DB40-9AFA-7A1904E8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1492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DD16-DC5C-EC42-96A7-372EF702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6E88A-233A-274B-B00D-40359298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AA1EE-BB53-ED41-B6C8-5EEE3B93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85201-FF50-2A4E-8A66-02631134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0251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7EB46-E8AD-1C46-AD70-6CBD9E4E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5BA97-B05A-9442-90A2-C542E109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0C01-E87E-6D4B-9419-356CCEC0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668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F9C6-DE69-BD42-99CA-EDC55741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9D7E-837E-4D40-ABEE-D60DEC598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8AB88-3EA1-2341-89C0-BC72AB13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198C-E631-144B-98F9-EE4BF00B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C057-B899-8849-BAB9-3D12D392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A644-0EBD-A64C-ACFC-7027536E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932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C2DC-547B-8B40-B7CB-A8216399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6655D-7F1B-624E-A991-F99498DE4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06753-9D5A-2A4E-B688-63018C84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56516-EEE0-B942-B616-D7325D1F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5FE06-B874-B548-A01F-F3AB7E39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1F8ED-4C90-9249-B7CA-E3A82B8A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0409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C0533-9D1A-F84B-957A-EFEFE627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3E34-A942-254D-9276-8E4708F9E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A935-4D56-404F-B785-E220A37FB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31198-F73B-3346-9F3D-71EF214B8F08}" type="datetimeFigureOut">
              <a:rPr lang="en-BR" smtClean="0"/>
              <a:t>02/12/21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6908-4E92-E445-9837-7A1AAD96D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BC82-A274-B146-9ACA-114E646BD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DF2D-3D5E-9E42-896C-F731C70327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443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638E53-30D4-2F4F-ACD9-0C13327F2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781050"/>
            <a:ext cx="68072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4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C061A2D3-EAFD-7847-9A97-0B817797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99" y="0"/>
            <a:ext cx="6712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3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471266C1-BC51-8A41-9B14-190C43759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438150"/>
            <a:ext cx="7048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765831-77E7-5148-91A5-1FE89165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457200"/>
            <a:ext cx="7061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4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DF8B834-F8D4-4F4D-B3A2-4FBE6886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timeline&#10;&#10;Description automatically generated">
            <a:extLst>
              <a:ext uri="{FF2B5EF4-FFF2-40B4-BE49-F238E27FC236}">
                <a16:creationId xmlns:a16="http://schemas.microsoft.com/office/drawing/2014/main" id="{25FE87F8-F608-DF4D-BF97-F647F0BC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247650"/>
            <a:ext cx="69088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0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6546172-5E03-2443-BCAD-2548CCF02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91" y="0"/>
            <a:ext cx="5897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1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AF8ED22-C945-4548-AAC6-53A924F83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286" y="0"/>
            <a:ext cx="6381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2A4F60F-480D-5344-8CCF-6294D659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71" y="0"/>
            <a:ext cx="6783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3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FE745F-7097-9B4C-B07D-423AE912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0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B90B033-6021-5F48-9767-492D79400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60350"/>
            <a:ext cx="68453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6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6FBFFA-91C3-FF4E-87CD-61B4DA59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33" y="0"/>
            <a:ext cx="6908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38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DFF8E36-8811-CC4E-8483-DBAEC1E0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495300"/>
            <a:ext cx="6832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5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2021-12-02T23:01:43Z</dcterms:created>
  <dcterms:modified xsi:type="dcterms:W3CDTF">2021-12-02T23:13:36Z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2021-12-02T23:01:43Z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4a18bb94-7ceb-4cb3-9576-1561d9fff71c</vt:lpwstr>
  </property>
  <property fmtid="{D5CDD505-2E9C-101B-9397-08002B2CF9AE}" pid="8" name="MSIP_Label_549ac42a-3eb4-4074-b885-aea26bd6241e_ContentBits">
    <vt:lpwstr>0</vt:lpwstr>
  </property>
</Properties>
</file>