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740A-32E9-9C44-BAA4-5A4A8B204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9EB0F-2527-994E-B43C-C7398638D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032E-B160-F744-9106-C459003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B74E-E47E-F248-92A3-5F381609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3252-4BD4-8445-98C7-3E550A76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1329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7773-FFEB-484E-BF16-8BC1A2F9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D5266-5441-AE41-A077-FF452136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D5B4-DBB1-3843-867D-B0D9F8D7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F558-4005-F441-9EFD-6CBF5A22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EAA2-AB1C-B947-8640-EF39D458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476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4999E-AD04-A240-8C07-939599082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8FDD-C82C-064A-B3A4-480352AC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08EF-5B55-FF40-99C0-0E71B5A7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1F2F-4DE1-2E4B-9B0D-D05BA11B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54E2-A8AF-F54F-93D7-3B898939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1847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9AD-86D3-6241-B15B-74A3B0B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EF4E-E598-054D-ABC2-9FFA2570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B9A88-FEDA-2D41-AEF4-5D5FCFA5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EF7F3-8E1E-FD4B-A4EB-B7F7D93C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8053-FDC8-DB46-8E7B-FC32C0B0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5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F41F-61DC-AA44-BB76-3759DE1F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8F8A-B539-2A4D-92FE-A638BDC9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A067-DF84-B049-A464-4CE0D814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809AF-6AF4-154A-8FCA-B7653A1F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45E4-A6F9-E146-9B0F-213E0F6D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441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33B6-D583-1A4D-BFD7-124762FA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7996-58B2-4E4C-9B3D-41E3A10CC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8706-D933-8444-9732-0CB8015D7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944BA-9CC4-5548-B9C4-3074FB48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65DC2-6361-5043-9380-5B0A82B1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8EF6A-F137-DD46-AF44-F90649C7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6043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ABD6-722F-6F4A-8288-CD2306EA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80CFD-0AC2-B641-AA38-B8BAD7AB4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6F0C9-EFB9-0C46-B404-A17C2F89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4E9C2-FCB4-A647-8C5E-6BCC3B986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CE657-FDBC-F648-800D-52266BB22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62B53-77AD-CF4D-8BDA-8FF27AC2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46079-41D8-064C-B0C6-E3482355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9BA14-EA41-0F46-AC7B-915033C6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2016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02D8-0330-264B-9B07-4CF8AE75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06E8D-8B4A-0448-AD32-49D988EE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28BAF-41D8-4C4F-9352-335F2B8A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6FB8F-D528-7643-B5E0-E82DFE0C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8656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C2A62-60EC-D349-9882-B11A1A89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89749-6DB6-3A45-827A-BF06BA27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60111-482F-3F4E-A3B9-94217FE8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507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A14E-01C9-6A42-8826-4E72EE4D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F051-C086-8649-B45F-9B8E02E4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C82DF-C047-2343-B84D-4F90A0CA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243AA-ECA4-DB48-9AB4-1FC87A2C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A1319-6007-8340-AD21-9D638E23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44244-6C39-3B4D-8D1E-2353A91B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4399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B4D6-A84B-7E4C-91EA-87DCB468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559F-59C0-0D43-A2B8-33FBE4F11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9B644-59E9-4C4C-A48C-3B2FBD47D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3C28-3516-5C40-85FA-50E918F2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308A9-9121-BD43-8BC7-94822FCD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A6968-2B67-514B-9207-4E1636CE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339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54EC7-93D0-AD43-9FCF-4A09AD3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E4A7F-807B-D44F-850D-F525129B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0E7BA-D34D-EB48-A80F-3CE8C49DE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4E4B4-E902-A244-BBCD-7A8D9EE6D37A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87926-F122-4342-B0E4-57107FA9C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B7C9-E671-274A-B145-BE86EDC9B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CA55-DEEC-7743-BBAE-8EA016A43ED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9077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0DE7F4C-2DF2-F74D-89CE-A8A2F697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603250"/>
            <a:ext cx="7708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2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C475B01-604D-4144-B0FE-EE081269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000250"/>
            <a:ext cx="80391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2577EA91-261E-B446-B616-3FC74FE3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57925" cy="68580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E218F3E-64D6-B547-806E-AF51C836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26" y="0"/>
            <a:ext cx="5813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C8C98D-16BD-8946-9E3E-303E8E9C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704850"/>
            <a:ext cx="7378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53C3F4FE-960B-A847-8E17-935ABD90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770" y="0"/>
            <a:ext cx="5246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3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F6AAC19-803E-1B45-8230-6E597A70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316" y="0"/>
            <a:ext cx="5623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0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327ABCC-9951-C64A-A5E3-48DC6F03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0"/>
            <a:ext cx="655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3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C669819-0220-9040-8FE9-E0639EF4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882" y="0"/>
            <a:ext cx="4726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5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E9F9BF8-9FDE-F345-A609-BAF1A484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6443663" cy="6400800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A5B655F-7A9C-414F-9344-76917A0A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300"/>
            <a:ext cx="6096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3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2D22B9DD-5403-DD4B-BF19-0F202B7B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46" y="0"/>
            <a:ext cx="5237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2021-12-02T23:41:21Z</dcterms:created>
  <dcterms:modified xsi:type="dcterms:W3CDTF">2021-12-02T23:46:10Z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2021-12-02T23:41:22Z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1b909d7e-b25c-4017-90ef-17865efb12d3</vt:lpwstr>
  </property>
  <property fmtid="{D5CDD505-2E9C-101B-9397-08002B2CF9AE}" pid="8" name="MSIP_Label_549ac42a-3eb4-4074-b885-aea26bd6241e_ContentBits">
    <vt:lpwstr>0</vt:lpwstr>
  </property>
</Properties>
</file>