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4406B-2069-4448-8C3D-1889AC80C90B}" v="5" dt="2021-12-13T23:05:16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4"/>
  </p:normalViewPr>
  <p:slideViewPr>
    <p:cSldViewPr snapToGrid="0" snapToObjects="1">
      <p:cViewPr>
        <p:scale>
          <a:sx n="120" d="100"/>
          <a:sy n="120" d="100"/>
        </p:scale>
        <p:origin x="2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94DE-8FA8-834E-B552-499A71E4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7B59-D8A1-4047-830E-B5723829E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0D53-8F7A-424E-97DA-5547906F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CD56-40AF-AC4D-81F2-18439F59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297E5-26C0-D546-ADF7-8A947A43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5012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9EE0-6513-5043-8D86-A90CBC8A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8B1C9-898E-5740-B17C-29A5E92E0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E018-758C-5D42-BA95-2BF80E57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B7AA-AAA2-8441-9B87-0EFBCD4E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F0B26-3846-8548-8A1D-184EC62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111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3FA69-3D25-6D41-8255-0E37135DC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FE22A-5925-C744-A071-5B87652D5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EDB1-F431-7A47-9D58-99CB7F29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FABD-0DB5-0A43-8A20-0392307A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E6E0-BB7F-2348-BBD7-793B909D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09751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B4FA-F3DE-794D-A9C7-C8920BFE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B7B2-CD57-684B-A88B-11D6E790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326F-A064-DF47-BAEF-A9CF3156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E758-57EB-3D48-A79D-1CA0BE4B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F452-3D9C-7F4F-82C8-842DE14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535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7184-8D27-2C48-B1E2-1427F774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6EC13-AE45-9047-A87B-3084C784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8FF2-4CBC-4047-AAF7-0BF1F3D9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DD53-C4BB-9944-B025-47682F72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3869-9E39-B741-B6DC-62D6EA0E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7731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D354-35BE-BC4B-A920-4326170B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19B3D-F246-E644-AB4F-F3C572383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0FD5B-D8AC-D141-9F56-A477F94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E566-E9C6-0B46-BD17-F70104CE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54E9-3D13-7240-9960-F7DB7BA4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32F3E-A274-BD44-978C-95D42156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700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6833-4797-BD4E-95EA-C51917DF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CCA52-8E20-1A46-BFBD-992190DA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1E46A-3A71-0B49-ABDA-FA9F6997E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92C34-B56E-1040-95A9-AC63A927B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76996-2C8E-0047-853D-09A30247A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3A1C5-C265-1A4B-998C-61EED24A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7855C-A100-1B46-8540-7CE6FE76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49212-22CD-9A4A-AC5C-32EC3D66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1916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3BDA-3AF9-2F4E-BDA6-898DFC6F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04101-2B60-C949-83E9-7E84EDB9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0B477-53E9-E141-8801-0EB27036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4B83B-4DF8-7940-AC31-C801D45F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945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BEE53-08EE-8442-927A-9BB1279B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AA4D9-7034-7948-A602-235EC847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C2109-B228-C14D-BB5A-CD3E5F0D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359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D7F-47A5-BE45-8B42-0AA37156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308A-A7F5-F947-8501-15DF3E25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2E86-D4A6-0642-B182-1B2FCF7F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BE05-B073-E041-9FA2-7B331ACD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A4DB3-EA91-2840-99B2-CF212AF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4F878-C161-E64C-96E2-7FAF6E3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3642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BC98-3324-FD4C-B9C7-EF6BD4179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DC6A4-7A16-D246-BC6C-20E11ED67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3BCB7-F907-BB42-BF26-D27DB44BC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EF02B-F0DB-F243-84AC-D478E9A4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3B1A6-A35A-D842-955E-3FC6147E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F92BA-DAA2-C440-8305-1EB4ACFC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21688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15A24-69A8-5F4F-B44A-5BBBC5D7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09591-2791-BA48-9946-77DC01E37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B34A-C1C9-8F46-AD9B-32696362F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232D-3474-0241-83A7-475D3BE017AF}" type="datetimeFigureOut">
              <a:rPr lang="en-BR" smtClean="0"/>
              <a:t>13/12/21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424AB-06AB-944B-80B3-A578874FF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89EB-EAE6-A94B-8EDB-D6F296FB6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3B1D5-BA94-AD46-917C-A0A2E6119FD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367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6FB67-DB2F-AD41-A29B-963BC3D4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874874"/>
            <a:ext cx="7175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8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EC51B4A-11B6-6548-AC94-409397AC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49"/>
            <a:ext cx="6379366" cy="5764213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C0C6F83-9DC5-E74D-A736-7037A7CBE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65" y="250825"/>
            <a:ext cx="5682405" cy="40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C3DF70A-3DC9-4E46-A8B6-9DE80A3AF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25" y="1466111"/>
            <a:ext cx="9074339" cy="392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65A2DA1-FF12-2D43-9A49-5B5D43F6A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73" y="152400"/>
            <a:ext cx="7794254" cy="59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9B5B248-0309-3B48-B3BF-7B210374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65" y="281460"/>
            <a:ext cx="6087898" cy="581309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D5F075F-3F7F-FE48-A5C1-D3CDB6C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59" y="438623"/>
            <a:ext cx="5349876" cy="551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E2C92BE-125A-D14E-AD43-C66E7C790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8" y="306388"/>
            <a:ext cx="5805088" cy="53086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DB316DE-1583-654B-A796-025AE1AB3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49" y="452437"/>
            <a:ext cx="6069109" cy="31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587A3FD-A415-8545-B7FE-99EA698D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6" y="857250"/>
            <a:ext cx="5968207" cy="4414838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1243C8-F70A-6148-BB32-CCA03A58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3" y="893761"/>
            <a:ext cx="5694904" cy="27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62139AA-1FC8-A043-92BF-D746D9292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3" y="180975"/>
            <a:ext cx="6195236" cy="596265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250C925-4F0A-2C41-9975-4C5F9450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1150"/>
            <a:ext cx="5882081" cy="40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3D927964-22BA-CA49-9EC8-4688642FE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8" y="250824"/>
            <a:ext cx="5392964" cy="473551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DE031E2-18F8-0847-B069-521F1C74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77" y="341312"/>
            <a:ext cx="6720823" cy="36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7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E369466-CCC9-684C-9F68-650D92AD8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8" y="248444"/>
            <a:ext cx="6933605" cy="63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ext&#10;&#10;Description automatically generated">
            <a:extLst>
              <a:ext uri="{FF2B5EF4-FFF2-40B4-BE49-F238E27FC236}">
                <a16:creationId xmlns:a16="http://schemas.microsoft.com/office/drawing/2014/main" id="{69E8A116-7EA4-6546-A7A2-B617D503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1" y="66163"/>
            <a:ext cx="7700962" cy="66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2021-12-13T22:46:21Z</dcterms:created>
  <dcterms:modified xsi:type="dcterms:W3CDTF">2021-12-13T23:05:36Z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2021-12-13T22:46:23Z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aa62fe07-b8d8-4e4e-98e3-9b7e095ab964</vt:lpwstr>
  </property>
  <property fmtid="{D5CDD505-2E9C-101B-9397-08002B2CF9AE}" pid="8" name="MSIP_Label_549ac42a-3eb4-4074-b885-aea26bd6241e_ContentBits">
    <vt:lpwstr>0</vt:lpwstr>
  </property>
</Properties>
</file>