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3"/>
    <p:restoredTop sz="94619"/>
  </p:normalViewPr>
  <p:slideViewPr>
    <p:cSldViewPr snapToGrid="0" snapToObjects="1">
      <p:cViewPr varScale="1">
        <p:scale>
          <a:sx n="148" d="100"/>
          <a:sy n="148" d="100"/>
        </p:scale>
        <p:origin x="11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E7FDD-0F1E-1445-BF8A-38B766D21B54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A57DC-59F6-8B4A-9052-820AADDF7E8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9863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A57DC-59F6-8B4A-9052-820AADDF7E85}" type="slidenum">
              <a:rPr lang="en-BR" smtClean="0"/>
              <a:t>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1470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A57DC-59F6-8B4A-9052-820AADDF7E85}" type="slidenum">
              <a:rPr lang="en-BR" smtClean="0"/>
              <a:t>10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5426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6937-E7D1-C04D-AF32-8A311C240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F9C29-9DE0-7E44-9B69-A20E91D06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63B4-3EC9-3841-835C-389ED557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867-04F0-7342-9B89-6967991826BC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F496C-ACC4-B446-B11A-EFF1A2E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E272-2E2F-E54C-B28A-1D802B84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EB7-AF29-284A-8D91-2DEA9EA0569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6384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3CBF-8D8E-2D4B-A9DE-4E35A2A7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FE27D-5033-BB4E-84C7-F09ABDBB1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A7EF-71AF-5644-8C7E-129310AF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867-04F0-7342-9B89-6967991826BC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CDBA1-429C-8E4A-821F-15AB1785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AEE99-ECD1-E14F-A91F-0C11C4B2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EB7-AF29-284A-8D91-2DEA9EA0569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4545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736F2-1643-3C47-A3CE-3BEEEC6D7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7730B-B55F-1648-97B1-7361CB908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5C81-8C47-6E4E-90BA-13DFB87E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867-04F0-7342-9B89-6967991826BC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3A861-B3BF-9744-BCAB-CDE6183C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2B14C-B279-7041-915C-99521290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EB7-AF29-284A-8D91-2DEA9EA0569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4054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7A9A-2F92-634B-A25D-6C170D24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DFA4-CD38-4948-B41D-BC51F7C28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4B341-93E4-384B-9F52-9DD199EB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867-04F0-7342-9B89-6967991826BC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B59B-E084-BE4E-B709-DA8D9807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74AEF-B5A3-DF42-AA2A-170EC7FA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EB7-AF29-284A-8D91-2DEA9EA0569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2593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CF5C-5808-6041-B16E-27ADA3C7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D2F09-8C5F-DA4C-AD3E-B4A3A786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0173-0770-F444-9665-A6CF695C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867-04F0-7342-9B89-6967991826BC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2007-74AD-8740-9E5D-4DDAD962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D4095-EFC9-D247-8D47-1E5E6019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EB7-AF29-284A-8D91-2DEA9EA0569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2899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85B5-1E2F-B043-9913-F9178D4A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3DCC-694B-8148-A715-5934E434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69878-8647-2B42-86E8-3D570AB32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55BC1-1CDC-3244-884A-804756FA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867-04F0-7342-9B89-6967991826BC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31545-F113-4C4A-9B7E-1DF0C4A2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E6D4E-ACEE-3B43-A501-96E7E6CA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EB7-AF29-284A-8D91-2DEA9EA0569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9549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CC37-640C-FB47-A0F1-A4F427DB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06BAA-CA84-3A44-83D2-05904382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EBE68-4AD8-914C-B7E5-9043FCAD3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01E4C-8D9A-B946-B599-6A1B026B0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3ADBE-CB08-D34C-BF04-E4B4C6C2F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8994C-128A-1D4A-B0CD-2316D1B5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867-04F0-7342-9B89-6967991826BC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75695-F1EC-4A4F-B56A-3DDAC2BC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8D94C-A744-3C44-A39B-33E0718E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EB7-AF29-284A-8D91-2DEA9EA0569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7508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FEE2-3DFC-464A-9C9F-9540C2C9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4EB69-CDA5-7843-ADB0-9339536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867-04F0-7342-9B89-6967991826BC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5423B-3064-E94C-9AC2-238AC37A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766ED-A04A-5849-923F-9C33B637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EB7-AF29-284A-8D91-2DEA9EA0569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4998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CD728-DB5C-8E42-B06F-4044E03A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867-04F0-7342-9B89-6967991826BC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BD3EA-0284-7841-BBD9-C7B7A9F8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0C207-DD65-A848-8847-DD42AA14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EB7-AF29-284A-8D91-2DEA9EA0569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9482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E3DC-2BEB-5B46-9BA0-062C886E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AF36-9CD7-7542-B7E9-8AE97219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7DC1F-5006-D24C-B5CC-344C079EA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FC59D-6561-A64D-9A91-4F8CA063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867-04F0-7342-9B89-6967991826BC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7E9F4-0611-CF4F-9B14-8CA6AB6A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F6F8-9F53-B94F-859D-6827327A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EB7-AF29-284A-8D91-2DEA9EA0569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1611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751-73C4-7E4A-983A-20C6C978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857CF-77F8-C14B-B45D-C0B069C52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87E9F-DD1F-FB47-8346-372F261BA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686EC-2E06-4F49-8ED7-79F54A51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867-04F0-7342-9B89-6967991826BC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04A91-565D-AF4B-856F-BBE9AB03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FFDA-0357-9640-8767-F030C5BB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EB7-AF29-284A-8D91-2DEA9EA0569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6686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D6607-065B-9F4B-B49D-76CB6C44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BD290-73FD-7B4A-B641-E69819BEC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4CC4-BEC5-1C4B-870C-C2F766A5D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DE867-04F0-7342-9B89-6967991826BC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18009-88CD-6140-83C6-EC34048DF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58272-B007-054D-8DB4-4053A2DA5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CBEB7-AF29-284A-8D91-2DEA9EA0569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8207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34EEC23-198E-5D45-9C8B-F716DCE9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24" y="1751012"/>
            <a:ext cx="9339561" cy="270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1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table&#10;&#10;Description automatically generated">
            <a:extLst>
              <a:ext uri="{FF2B5EF4-FFF2-40B4-BE49-F238E27FC236}">
                <a16:creationId xmlns:a16="http://schemas.microsoft.com/office/drawing/2014/main" id="{797EE864-1C7F-E24B-A0D2-760A19341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7" y="400049"/>
            <a:ext cx="6002141" cy="5800727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2E1F62B-A4C8-604C-BEF5-2C755C6F9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900" y="400048"/>
            <a:ext cx="6215952" cy="39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9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C1CAEB05-8C36-484D-AA9B-AED80D591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9" y="-27029"/>
            <a:ext cx="4805363" cy="67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5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E83E8AA-A8A4-FB40-88BE-E123F166B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054225"/>
            <a:ext cx="9583831" cy="19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1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67E79DD-7276-0142-A151-5FEC08E10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209549"/>
            <a:ext cx="7558088" cy="596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3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64F0976-1E22-9244-8836-3EE1EB1F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320797"/>
            <a:ext cx="6315075" cy="61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5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D73B08B-B1B6-8E4A-BDEC-0D2E5D46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63" y="0"/>
            <a:ext cx="7438901" cy="66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3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FE191F7-0F3A-EE4F-A420-750AF5C28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58047"/>
            <a:ext cx="6800849" cy="636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5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3A7AD47-7E12-814F-847B-51713A48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8" y="-31315"/>
            <a:ext cx="5715000" cy="68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9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9E43768-E319-B846-B942-AC2813EA8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79" y="-1"/>
            <a:ext cx="7179945" cy="66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3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5EA57157-EF91-D947-8ED0-42FFC48E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89012"/>
            <a:ext cx="6055823" cy="4625976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CA7AD82-AF8E-CD41-850D-B68D50CCB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37" y="1130299"/>
            <a:ext cx="5644512" cy="43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9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text&#10;&#10;Description automatically generated">
            <a:extLst>
              <a:ext uri="{FF2B5EF4-FFF2-40B4-BE49-F238E27FC236}">
                <a16:creationId xmlns:a16="http://schemas.microsoft.com/office/drawing/2014/main" id="{DD2E9602-990D-3E49-B59B-9A1CA7DB3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72868"/>
            <a:ext cx="4903495" cy="66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9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</Words>
  <Application>Microsoft Macintosh PowerPoint</Application>
  <PresentationFormat>Widescreen</PresentationFormat>
  <Paragraphs>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Costa (RIS-SAO)</dc:creator>
  <cp:lastModifiedBy>Santos, Guilherme Costa (RIS-SAO)</cp:lastModifiedBy>
  <cp:revision>1</cp:revision>
  <dcterms:created xsi:type="dcterms:W3CDTF">2021-12-15T23:52:13Z</dcterms:created>
  <dcterms:modified xsi:type="dcterms:W3CDTF">2021-12-16T00:33:59Z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2021-12-15T23:52:14Z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2453a2fe-30ca-4e04-9111-a1445ad3cb65</vt:lpwstr>
  </property>
  <property fmtid="{D5CDD505-2E9C-101B-9397-08002B2CF9AE}" pid="8" name="MSIP_Label_549ac42a-3eb4-4074-b885-aea26bd6241e_ContentBits">
    <vt:lpwstr>0</vt:lpwstr>
  </property>
</Properties>
</file>