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654"/>
  </p:normalViewPr>
  <p:slideViewPr>
    <p:cSldViewPr snapToGrid="0" snapToObjects="1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87BE-FB40-B942-BECE-B400F58F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9B31-36E0-8348-AD3D-20AED71D4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A82E-1A81-8245-BDFF-D87915A3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27C1-12F8-C646-94BD-669314EA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D696-80FF-E443-955C-05860A56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7393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42BB-64FF-534D-A689-CCF205CD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6DCF9-35C4-1041-8425-3F46C4B9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F497-A37B-BD4C-A559-C4652873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5F71-5C48-234A-80C7-AC6C4251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1DBD-4CED-114F-9896-D550EAF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0610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F45D1-7334-7644-B5C3-20E1C9233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F74B6-09B1-154C-BE0B-02374473A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D8C9-751A-CB4C-8E4A-A6A4B2B6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4EBD-7DF1-504C-899F-8EF95BE6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2256-66B5-F746-8278-E0972E79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3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05BC-56E9-9449-8BC4-86B75D30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408B-DD83-7D41-AAC7-E165B546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ADEF-8E81-1744-A8BC-2F05B387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AF9C-9986-4D45-A48E-42401370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FA98-C0EE-9643-9A09-D9896D7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3045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782B-CE42-644E-B1EA-50898D0E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5EFA-9F00-4444-9632-87085F70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3461-9F9A-FE48-83ED-FEB521C3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EE45-EE31-CF43-91E8-585BF527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7CD9-EB6B-7848-BFE5-F054067C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4144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8196-1EF5-CC44-98EA-5494B07F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7083-AF5A-094E-B6AF-CBA126F26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944D5-FF7F-F640-BCE0-188CAFD7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3D9C-C15E-C348-9A89-F5B83F4D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5D52-0D5E-3149-8617-ABBC92C5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73CBC-23BA-3348-889B-BDF5B467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6366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63-93E1-394B-BF79-2A0BF0EA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35AF3-AD40-6245-8D11-3C5D1FF2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DB41-4335-894A-97E7-F4A850DD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40C70-1E63-7444-BB09-505183F4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FB10C-4CFF-524B-83D1-49FDF20BB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2E68E-24B6-5F46-A3CF-EC395378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396C0-29C5-8743-9C5A-215EA60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BBE44-AC14-6D4C-B1C8-40BA55CD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2187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D415-8D05-5E4C-BA89-1F100391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13F36-33BE-2F42-8A82-B0B2913E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A1CE3-146C-5141-89E3-FB21C35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03B40-EB31-CF43-B2B3-B4D9A2A5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67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F772F-0B73-6A4A-A4C5-0AF84D79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4F5E4-3302-4A4A-986A-8BA96C6B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F8D8-BEB8-FE41-AE41-42211F39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569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BA2-C64B-324B-8D2C-7A28ADE2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F66A-2FF7-DE42-BB6A-D8746C99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E5F0-D962-864B-9E71-080908EF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B10B-52BE-E948-A403-605E6A95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F4796-2F2F-D445-AC2B-D5B60429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4C400-9DD6-304E-B37D-4E06E409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017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BA51-4BAC-3D4A-9DD9-202D21C6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B12A-08A4-664E-AB40-89696574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EAEB3-8419-3544-B16C-E7D9F2C7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B9CBC-8ADF-E742-BF08-AAFF553A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91DE8-7A94-B741-8622-F1866CD7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C5B2-4EB5-474F-85EA-54540B37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9466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AB611-876F-F345-8187-CB2D06C3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16640-DD09-8247-9D5B-E51EEA3F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F302-2287-424F-B67C-35744DD1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FB37-51F0-6E4F-B19B-B90C98074070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6279-5E8E-B447-861F-2E88D9A8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5A81-16B5-3E4E-A958-9B23758F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B132-33AA-834E-8C42-1F9E2C9D570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1088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861715-6B4D-E741-94F2-FF339848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49" y="0"/>
            <a:ext cx="8722440" cy="63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6477C2-814A-6C47-B9CA-B56E17DE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6188"/>
            <a:ext cx="5291666" cy="4365624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9C396E5-C63C-E547-9B8A-73F16C25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841501"/>
            <a:ext cx="5291667" cy="31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811A02-9587-B04B-A7C7-5E5CF553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22" y="1440296"/>
            <a:ext cx="8736465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BABC4EB-E452-6844-82E2-53DC83B6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75" y="0"/>
            <a:ext cx="6392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9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F5C920D9-11B2-1C48-9B05-F9BF4004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3" y="186458"/>
            <a:ext cx="7536873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98D2B7-4B22-AC4D-A943-12166091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17" y="166255"/>
            <a:ext cx="8332937" cy="63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4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167BF2-24C5-7A4F-A747-54CCEAF5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42" y="0"/>
            <a:ext cx="6295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2482B0EA-4424-8B4F-A4B0-08ED8163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44" y="0"/>
            <a:ext cx="5766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5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84AEA4-4D2B-1C48-9DC0-8362268A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4" y="120073"/>
            <a:ext cx="8419546" cy="639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4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F84671-2A1E-A24D-ACBA-704C9105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8506"/>
            <a:ext cx="5294716" cy="35209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50B79B-5257-454E-84EE-D57A2FEC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608942"/>
            <a:ext cx="5294715" cy="36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3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6F6E316-47E1-D44D-9A43-CAB72061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85" y="0"/>
            <a:ext cx="6870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6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2021-12-16T00:50:50Z</dcterms:created>
  <dcterms:modified xsi:type="dcterms:W3CDTF">2021-12-16T01:31:36Z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2021-12-16T00:50:51Z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9d6f6275-7dfd-4b0a-a8db-3553bbaa5765</vt:lpwstr>
  </property>
  <property fmtid="{D5CDD505-2E9C-101B-9397-08002B2CF9AE}" pid="8" name="MSIP_Label_549ac42a-3eb4-4074-b885-aea26bd6241e_ContentBits">
    <vt:lpwstr>0</vt:lpwstr>
  </property>
</Properties>
</file>