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731"/>
  </p:normalViewPr>
  <p:slideViewPr>
    <p:cSldViewPr snapToGrid="0" snapToObjects="1">
      <p:cViewPr varScale="1">
        <p:scale>
          <a:sx n="140" d="100"/>
          <a:sy n="140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4AD-C692-794A-84B7-BA5715B93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2E8E4-9659-3248-B823-6994354FD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A2FA-C273-C541-96B0-549E14DC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6ABB-523F-6842-BDBE-B8C19369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897E-9240-7F48-8F0B-A3546DF6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5618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19E5-4859-D44F-B5A7-FFC2D014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1E10F-4866-7848-AE0B-7E83E39B6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05D6-532F-BE49-9BDD-F58665FB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A7B8-FDCE-B640-9CD1-79931437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EB9F-710B-FF44-A159-48A37F82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9693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B3583-B065-AF46-AA47-E30B687A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85A0-A9EC-7C4F-9CCD-48341070B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EDA4-E4AB-904F-9207-13AF3F4C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4A45-F192-7942-88E0-9A9A49D1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FE43-E03B-324E-8D10-276A99BC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668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077D-F389-5346-85CA-5DF9251C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F981-DD00-E94D-AFE7-12C68975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3B0A-2D0E-0542-8BF0-6EA65495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6932-1D6E-D24A-8D59-1FB2A738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60B1-6BD3-404B-BD04-67A86C3A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221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7213-7F9C-A745-907D-90FC24A5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F381-1E89-3B49-8921-19C096101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43FD-AAA6-F24D-A45E-0B8CBACD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415D-D219-F441-9530-F84BDB75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235E-5E9C-AE42-AA4D-7CBF3B8C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7439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A88F-E902-D44F-AFF3-A0FFD42D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4419-54B4-8641-B32F-97C227648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B08B4-4343-DD48-A01A-933258C2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7ADC-9EC4-FF4B-825A-B8FE9856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452F0-69D0-1F48-B4DF-F6792825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DE032-3885-A443-821F-203210BF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3956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02FF-BB91-A643-B318-34CF0711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D18F0-0023-B04E-AA3C-ADA6DFAAD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F740D-F2D7-B049-87EE-DD95E75A3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6BE9F-E863-5144-9ACB-F98C6C14F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5B870-09F3-9B4A-8C22-509EB6C59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A1361-4164-8F45-91FC-39335FDE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4B7F2-7EE8-3040-B1DA-BA3298EA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D4780-0B90-D841-AC77-46998E14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048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1EB3-13C9-364E-A8F3-1C3B3A5E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81FDE-2EC9-E845-AB54-EC584D5C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021CA-B19B-ED40-BA38-58CF2D65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E4331-EACD-BC40-A1F6-C376355A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7720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769D3-FA4F-2349-8A79-DC30DA1C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8DB3F-BC43-D344-A520-02610D76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6E8C1-BC95-5D42-8580-C4753B8C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409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3ED1-0BA6-CE4A-A366-4B1548E4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5F6A-834E-BB49-B7A4-8CBE66CA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C58C-828F-424D-89C5-C4E858C0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B6F12-7642-9247-9BE8-0681B9B4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27887-66DB-CF4D-8ABB-48721F24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CD570-E3AA-074B-813B-AB852843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562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05BD-1CAB-F14E-BF1B-D8433E21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64111-77BF-7F44-B15E-4BA7AA28C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B6EE-43D5-6944-87DB-C33929035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AA765-EEF3-5C41-B91E-E80EE08B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9B68-226D-F543-B233-71A2A89B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FDEE-1A1D-864F-9A9F-8BBE8FA5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7844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BABE3-8DED-2949-AA04-EA7A4532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23026-4F1C-2246-A029-015303598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083D-2394-1345-8ED3-D7774B598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9D7B0-F1E4-5743-BAB4-DD0B14D03804}" type="datetimeFigureOut">
              <a:rPr lang="en-BR" smtClean="0"/>
              <a:t>15/12/21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1570-46F3-1D4E-A562-F46B34A23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2724-DCE1-6240-9BD3-8074BBDF5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D58C-B483-0C41-9558-3A6867C7809E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9192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FA94F34-B65C-0746-AECB-E8D25731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590550"/>
            <a:ext cx="6921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9A5896-24F5-4D4C-922C-D384C005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533400"/>
            <a:ext cx="6934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D687783-D46D-3C44-B48D-28140CEF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374650"/>
            <a:ext cx="70358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9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10F0A9-51BA-F64C-8A28-260CEFD0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323850"/>
            <a:ext cx="68707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4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0C09F5F3-2043-3C4E-A63B-14AA5148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71084"/>
            <a:ext cx="5291666" cy="3915832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D9D5BE8-AEAA-8746-AD83-63FD4673B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609990"/>
            <a:ext cx="5291667" cy="36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2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EA05FB-F1C7-7D4A-93E0-E6EA9460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58" y="0"/>
            <a:ext cx="6243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8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784F66A-BBD8-F343-9854-289D149A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746" y="0"/>
            <a:ext cx="6420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6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8E732A-421D-FD43-BFF2-E8130DA8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"/>
            <a:ext cx="5831046" cy="5050683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FCDFAD-D985-5043-ABB1-28552403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46" y="1102408"/>
            <a:ext cx="6201226" cy="39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7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A8F618-3694-1F4E-AA80-57D1B03B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298450"/>
            <a:ext cx="68072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4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E5A67D-C36D-1D4D-A889-2D5385F8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666750"/>
            <a:ext cx="69723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0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D6742-0A4F-CA40-B532-3AC901ADF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571500"/>
            <a:ext cx="7035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3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2021-12-16T01:32:05Z</dcterms:created>
  <dcterms:modified xsi:type="dcterms:W3CDTF">2021-12-16T01:45:48Z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2021-12-16T01:32:06Z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666f65b7-15ed-4b9f-b49b-d4f6842a9d11</vt:lpwstr>
  </property>
  <property fmtid="{D5CDD505-2E9C-101B-9397-08002B2CF9AE}" pid="8" name="MSIP_Label_549ac42a-3eb4-4074-b885-aea26bd6241e_ContentBits">
    <vt:lpwstr>0</vt:lpwstr>
  </property>
</Properties>
</file>