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3"/>
    <p:restoredTop sz="94731"/>
  </p:normalViewPr>
  <p:slideViewPr>
    <p:cSldViewPr snapToGrid="0" snapToObjects="1">
      <p:cViewPr varScale="1">
        <p:scale>
          <a:sx n="140" d="100"/>
          <a:sy n="140" d="100"/>
        </p:scale>
        <p:origin x="232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8AF4F-0D18-C041-B1CC-3EBE6DA1D081}" type="datetimeFigureOut">
              <a:rPr lang="en-BR" smtClean="0"/>
              <a:t>16/12/21</a:t>
            </a:fld>
            <a:endParaRPr lang="en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6156B-49D9-4B4E-9E8C-B8E0E5681D1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865709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36156B-49D9-4B4E-9E8C-B8E0E5681D11}" type="slidenum">
              <a:rPr lang="en-BR" smtClean="0"/>
              <a:t>1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721817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23DA4-663D-524E-9A1C-83D5CA720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7A796-7C05-4A44-A2BF-6E609EAD6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10A2E-19F8-0841-8D29-FBED0BB14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0D2D-3DD7-7345-BD58-1D293F262B94}" type="datetimeFigureOut">
              <a:rPr lang="en-BR" smtClean="0"/>
              <a:t>16/12/21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E0A82-E096-CC42-AB2B-C82BBD23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8341E-C37B-0C4B-8094-8516CC421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5E68-931D-544A-AFFC-9AE4E906D0B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222203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15D8F-4056-D24D-B0CD-88210B54E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8FF6AD-1376-9545-BA25-717583884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AC360-AE4B-164D-BB4F-C2F174113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0D2D-3DD7-7345-BD58-1D293F262B94}" type="datetimeFigureOut">
              <a:rPr lang="en-BR" smtClean="0"/>
              <a:t>16/12/21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80E4F-821E-0342-A829-5E239E9CC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0A3C1-654C-F949-B7F6-104E5B26B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5E68-931D-544A-AFFC-9AE4E906D0B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43273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794F4C-424D-544A-B0E2-5A2163930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CCD893-6573-D146-B89D-C128CD742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8D84-A989-E04F-B0F4-6B13FDA26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0D2D-3DD7-7345-BD58-1D293F262B94}" type="datetimeFigureOut">
              <a:rPr lang="en-BR" smtClean="0"/>
              <a:t>16/12/21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61D2F-E195-FB44-82F7-3DFB746C1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F2890-D56C-F844-B1CE-9437B5037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5E68-931D-544A-AFFC-9AE4E906D0B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556564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D25A8-4FE5-5543-BB93-E8EE77309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38C8F-1DF5-5447-A828-7D98804C9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6B0C9-0C45-3F46-AF23-9EE61F167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0D2D-3DD7-7345-BD58-1D293F262B94}" type="datetimeFigureOut">
              <a:rPr lang="en-BR" smtClean="0"/>
              <a:t>16/12/21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1AC49-9F4D-BD47-A445-03CDB0215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CF249-3F99-E241-83C7-4A9E300D7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5E68-931D-544A-AFFC-9AE4E906D0B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9422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D4FEA-C228-F44F-9358-9B4CE88BC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F7F48-F3BE-B649-B13F-5F23E2FB6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D40B2-0E1D-7A4C-82C0-70A6CEC83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0D2D-3DD7-7345-BD58-1D293F262B94}" type="datetimeFigureOut">
              <a:rPr lang="en-BR" smtClean="0"/>
              <a:t>16/12/21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C4100-61F6-474B-915C-DC12D8B9E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16047-D8E6-FF43-8ACD-679953162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5E68-931D-544A-AFFC-9AE4E906D0B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342291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CC301-BE97-014A-9395-9AB9B30D1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3CC53-4CAC-D142-8916-F6A0CB679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173D0-694F-9446-8EBC-633518ED9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5A774-631A-A945-89F4-D769D4A48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0D2D-3DD7-7345-BD58-1D293F262B94}" type="datetimeFigureOut">
              <a:rPr lang="en-BR" smtClean="0"/>
              <a:t>16/12/21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DF3EA-CB40-F04E-8971-96D79A4C0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E5669-0BE2-F942-B92B-AAE193783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5E68-931D-544A-AFFC-9AE4E906D0B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84546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986DE-AE1A-1D42-9032-23423609B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3C801-544F-9846-99F8-694EDE33B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D1081-1938-9B4D-87B5-1DA220BA2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2E7D68-7147-154A-8D79-B2B334A18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9978E7-17AD-5B42-90B8-B2A7E4E542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C743B5-DAC1-BB4E-981A-6271A2BAB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0D2D-3DD7-7345-BD58-1D293F262B94}" type="datetimeFigureOut">
              <a:rPr lang="en-BR" smtClean="0"/>
              <a:t>16/12/21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4E1BB2-C569-FC41-92EC-1CE42F0F6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D52E4-6A53-1341-8121-227D7A823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5E68-931D-544A-AFFC-9AE4E906D0B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09267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84F00-B249-BA4C-A14D-2665D14AE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32EDA4-BE3B-284B-892A-A30DD85A6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0D2D-3DD7-7345-BD58-1D293F262B94}" type="datetimeFigureOut">
              <a:rPr lang="en-BR" smtClean="0"/>
              <a:t>16/12/21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3CCE00-39B8-8940-9EDA-E472EF6D1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FDB3EC-6C57-ED48-BF0E-FCD38D168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5E68-931D-544A-AFFC-9AE4E906D0B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865243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E3AF7B-4642-3347-820B-29C34A6FE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0D2D-3DD7-7345-BD58-1D293F262B94}" type="datetimeFigureOut">
              <a:rPr lang="en-BR" smtClean="0"/>
              <a:t>16/12/21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5C19A8-F4E3-984A-8896-DB64BEF79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1E9445-AF3A-5D42-A286-CF44D3E7D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5E68-931D-544A-AFFC-9AE4E906D0B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735144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29C96-EBE1-6C49-AB99-B51E91B31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19DDC-10D4-E446-9318-7E1590BAA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88062-5F06-5D4E-BE26-80E0BF006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CAE45-450D-FF4A-A2C7-97D7E6E0B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0D2D-3DD7-7345-BD58-1D293F262B94}" type="datetimeFigureOut">
              <a:rPr lang="en-BR" smtClean="0"/>
              <a:t>16/12/21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FBFA3-C097-954C-A110-8A5B3CF7F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B9A20-5B65-8F47-85A1-2C613E1B2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5E68-931D-544A-AFFC-9AE4E906D0B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29159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4801A-8F8C-B94C-8CEA-839A7BADC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1D112B-8E79-9846-A9C5-85C22A009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7A3-3AD6-3C4D-8A2A-2E1F4BD16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97367-2697-7E43-8659-5003640BF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0D2D-3DD7-7345-BD58-1D293F262B94}" type="datetimeFigureOut">
              <a:rPr lang="en-BR" smtClean="0"/>
              <a:t>16/12/21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49A49-B4CE-3547-A2CE-1DEC5DC1F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76A99-EDF6-5C46-BFE4-36DD9FDDA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5E68-931D-544A-AFFC-9AE4E906D0B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776358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3B9518-2695-A94C-8DF7-2044B4BF5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26BF3-71FC-0C45-BC53-BD7564F37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44D9A-A4C1-FB42-8EF1-F02C92095F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30D2D-3DD7-7345-BD58-1D293F262B94}" type="datetimeFigureOut">
              <a:rPr lang="en-BR" smtClean="0"/>
              <a:t>16/12/21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EE4D0-DB0A-7E4C-87FC-F434364C2E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4BA22-D89B-F14D-8F99-CF158B33B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95E68-931D-544A-AFFC-9AE4E906D0B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03259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4E671A0-0536-FF41-A64B-EEA0A965C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366" y="334056"/>
            <a:ext cx="7405400" cy="569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703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6962DA2-0261-9D41-8445-85989B6D5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5056632" cy="4542857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B31AB22-E231-724C-BA74-0BF1C6726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176" y="2534680"/>
            <a:ext cx="3773401" cy="4178808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6CE26A8-26E9-264D-B0CE-79FC1F118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4871" y="144512"/>
            <a:ext cx="3465962" cy="221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57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FFF3EBF-D26B-2D47-91B2-639989B2A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86812"/>
            <a:ext cx="5294716" cy="488437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0BF5B84-0A50-5245-866C-0923CE507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304" y="643467"/>
            <a:ext cx="505574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55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422ADA4-5668-574D-8569-224396A06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40483"/>
            <a:ext cx="5294716" cy="497703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A86F9FB-BB5D-094D-B5F4-879A776D2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887538"/>
            <a:ext cx="5294715" cy="508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36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E26C8FA-D814-324B-BF82-834A25FFD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75" y="137963"/>
            <a:ext cx="5164560" cy="6241162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F8B36E92-FE2E-8542-9A75-104AE0330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466" y="643467"/>
            <a:ext cx="491646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518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50BA89-C34A-DE46-9182-F7E0B2572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55" y="454619"/>
            <a:ext cx="5097523" cy="5759913"/>
          </a:xfrm>
          <a:prstGeom prst="rect">
            <a:avLst/>
          </a:prstGeom>
        </p:spPr>
      </p:pic>
      <p:pic>
        <p:nvPicPr>
          <p:cNvPr id="5" name="Picture 4" descr="A picture containing text, newspaper&#10;&#10;Description automatically generated">
            <a:extLst>
              <a:ext uri="{FF2B5EF4-FFF2-40B4-BE49-F238E27FC236}">
                <a16:creationId xmlns:a16="http://schemas.microsoft.com/office/drawing/2014/main" id="{EA6E8991-46BA-7D4B-B791-26982A4BB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937" y="643467"/>
            <a:ext cx="509752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244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F214E0D-BA7D-3547-8918-A8BB6B0BB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638" y="36116"/>
            <a:ext cx="5705602" cy="6459172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CA2BF576-3BC5-E54E-92C4-373BDB11B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630" y="228600"/>
            <a:ext cx="46101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16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B896A1A9-A81E-CD4C-A4E3-5922D224A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28" y="0"/>
            <a:ext cx="4673039" cy="6858000"/>
          </a:xfrm>
          <a:prstGeom prst="rect">
            <a:avLst/>
          </a:prstGeom>
        </p:spPr>
      </p:pic>
      <p:pic>
        <p:nvPicPr>
          <p:cNvPr id="5" name="Picture 4" descr="A close-up of a document&#10;&#10;Description automatically generated with medium confidence">
            <a:extLst>
              <a:ext uri="{FF2B5EF4-FFF2-40B4-BE49-F238E27FC236}">
                <a16:creationId xmlns:a16="http://schemas.microsoft.com/office/drawing/2014/main" id="{04AC9304-F8D0-CD4A-81CB-AB05C7F3F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322" y="0"/>
            <a:ext cx="46967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90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</Words>
  <Application>Microsoft Macintosh PowerPoint</Application>
  <PresentationFormat>Widescreen</PresentationFormat>
  <Paragraphs>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Santos, Guilherme Costa (RIS-SAO)</dc:creator>
  <cp:lastModifiedBy>Santos, Guilherme Costa (RIS-SAO)</cp:lastModifiedBy>
  <cp:revision>1</cp:revision>
  <dcterms:created xsi:type="dcterms:W3CDTF">2021-12-17T00:07:10Z</dcterms:created>
  <dcterms:modified xsi:type="dcterms:W3CDTF">2021-12-17T00:15:52Z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49ac42a-3eb4-4074-b885-aea26bd6241e_Enabled">
    <vt:lpwstr>true</vt:lpwstr>
  </property>
  <property fmtid="{D5CDD505-2E9C-101B-9397-08002B2CF9AE}" pid="3" name="MSIP_Label_549ac42a-3eb4-4074-b885-aea26bd6241e_SetDate">
    <vt:lpwstr>2021-12-17T00:07:13Z</vt:lpwstr>
  </property>
  <property fmtid="{D5CDD505-2E9C-101B-9397-08002B2CF9AE}" pid="4" name="MSIP_Label_549ac42a-3eb4-4074-b885-aea26bd6241e_Method">
    <vt:lpwstr>Standard</vt:lpwstr>
  </property>
  <property fmtid="{D5CDD505-2E9C-101B-9397-08002B2CF9AE}" pid="5" name="MSIP_Label_549ac42a-3eb4-4074-b885-aea26bd6241e_Name">
    <vt:lpwstr>General Business</vt:lpwstr>
  </property>
  <property fmtid="{D5CDD505-2E9C-101B-9397-08002B2CF9AE}" pid="6" name="MSIP_Label_549ac42a-3eb4-4074-b885-aea26bd6241e_SiteId">
    <vt:lpwstr>9274ee3f-9425-4109-a27f-9fb15c10675d</vt:lpwstr>
  </property>
  <property fmtid="{D5CDD505-2E9C-101B-9397-08002B2CF9AE}" pid="7" name="MSIP_Label_549ac42a-3eb4-4074-b885-aea26bd6241e_ActionId">
    <vt:lpwstr>6f93530e-df49-4dcf-9fed-9d8794c23787</vt:lpwstr>
  </property>
  <property fmtid="{D5CDD505-2E9C-101B-9397-08002B2CF9AE}" pid="8" name="MSIP_Label_549ac42a-3eb4-4074-b885-aea26bd6241e_ContentBits">
    <vt:lpwstr>0</vt:lpwstr>
  </property>
</Properties>
</file>