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F6257-9939-E043-9C0F-F0BFDE124379}" v="25" dt="2021-12-19T22:57:17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013E-A03D-3642-89A7-97E2ED74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140E-DBC1-4C4E-8F41-21396A3D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B640-F19B-1D44-9900-4827EB58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F29C-9564-0644-B40D-B0B02AD3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87A32-E321-0B40-9F08-689D2DBE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684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FCFF-FEF0-6C40-9A32-EBFEA7E9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60112-264B-4946-88FD-B22784C8E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A3253-6948-2643-BE74-97780A11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BF85-FBF4-AF4F-BC0A-22C4C00A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D9FE0-93ED-DA40-9252-E5CA9ADA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113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EA9CF-FD42-8B42-9988-66757DA5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0E9B2-B54D-CB4E-9494-ADE8DCA2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A344-6CB6-B14A-83E7-B584BD36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238E7-BBF8-004B-A36A-CBD5ADD2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ADAE-D143-104F-AAEB-7EA4D8F4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480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104C-F176-7B44-B727-4F87F09E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E1C9-D151-5A43-A50C-30083CCA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B522-CA0A-F44B-980B-F5155D6E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E43-7FFE-D849-A257-F3BEED04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B9F2-7F47-964F-B8D5-D38D87D1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0380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29C7-D138-4D40-BA40-B2319287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4FD76-04F1-CE4B-A357-085BBE4DB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3187-A325-814C-82E8-452823BA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4B65-91DA-4947-9CE1-6DC17B80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0102-C2F3-8D44-86F9-A58FF987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592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2836-A818-7446-A277-6B414AF4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7509-69AD-8F43-98D8-52A1C466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2FB73-DA03-2941-9D79-99FC5C03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BA33C-88B3-6748-B0B2-9DEAE98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1A55-0F7C-AC42-965D-4483890B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7747F-AD36-8E46-9AFC-88DDF711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957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000D-8333-4247-945F-F585AE8B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B964-7F3C-B648-8B82-B59DAE81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AFD3-D6F5-4446-A1D5-C42E2B351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209D2-D93A-3747-B900-66EF8EC69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2F92F-DDE9-8045-A9BA-405CA01F7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9F3A0-647B-E440-9700-25832B91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E2379-4CB1-1541-881B-EBF50402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F6447-66B3-D241-AC67-C0F820B7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805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8BD-F7A2-3C4F-BD6B-47D389D5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3FB4-6C56-4E4D-8BD6-DA07EF15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72A8A-FD45-E645-8E6F-D35A97B4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F8323-1A1B-5E48-A1D0-632ABBF3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93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F9F8D-9F37-6E41-AFFB-4D61444A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920D8-4840-E14D-92D5-92A99FC0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D4035-10C2-8848-94EE-0401EFCC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318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FF8B-D551-EA4E-984E-01A23138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9748-2AC8-5648-8E2E-43DF20E2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50703-73DE-BE46-8CB3-31FF919E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F2713-1F9D-C642-88F0-2A221CC2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2C49-E4DC-8B41-9841-63D967DA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92123-A6B4-FA49-BBBF-DF8793B4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24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190A-D721-7D4F-993F-067FAD2C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E3D9A-AA8C-3A43-AFD8-10960D8B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29B82-8EDA-FD48-A074-18834BE5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61C7-6D04-5F4D-8274-FEB3BBC2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6CBD5-1D9B-A94C-A783-97C1C0F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7D2CD-D143-6745-BB16-1A38CB42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646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98C32-F76C-D14A-BC02-1C70725A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AFBC-165E-2746-B383-E0542B720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9BD0-0DA1-1147-BDB1-C65598498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7466-8610-E049-BC2E-3981D410435E}" type="datetimeFigureOut">
              <a:rPr lang="en-BR" smtClean="0"/>
              <a:t>19/12/21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DE19-3E79-2947-B13B-A0A37812E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5CE8-2BA4-A145-8152-E2045CA61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09B98-EA46-4B42-ACF7-608519DED81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29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7E1899CF-0EA0-B644-8B89-9EA4416C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60" y="80920"/>
            <a:ext cx="8740875" cy="651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0C8C8B-92F2-B34F-8F2E-4437A25F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0440"/>
            <a:ext cx="5294716" cy="31371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939596-9243-EB4A-A7DD-AEF2BF796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11115"/>
            <a:ext cx="5294715" cy="423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9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9864C0-8D8B-AA4B-8F4C-26472E9EA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" y="1470891"/>
            <a:ext cx="6078296" cy="3440545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680140E-9115-DB41-96CB-C6491798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2963"/>
            <a:ext cx="6053532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0889D54-2623-DE4A-8D94-2A2345BF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91" y="172974"/>
            <a:ext cx="7218218" cy="62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2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4FD01CB-D723-2443-B83E-AABA3BD9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184" y="86242"/>
            <a:ext cx="7329632" cy="65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7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21710354-BCF0-D147-A80E-A67D06334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" y="1555308"/>
            <a:ext cx="6006715" cy="3348743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C618FC-5E3D-924E-920D-C89D9E17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80" y="1555308"/>
            <a:ext cx="5962735" cy="302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2FE00A-4BB5-8244-A47C-F3447DC0B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832" y="3353955"/>
            <a:ext cx="7073900" cy="21082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CFDA136-5816-9243-A132-3BA58A70A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2" y="757381"/>
            <a:ext cx="71755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C8AE05FD-36A5-844E-8A22-732F7455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55" y="212437"/>
            <a:ext cx="7697836" cy="62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quare&#10;&#10;Description automatically generated">
            <a:extLst>
              <a:ext uri="{FF2B5EF4-FFF2-40B4-BE49-F238E27FC236}">
                <a16:creationId xmlns:a16="http://schemas.microsoft.com/office/drawing/2014/main" id="{6D27CD92-0779-834D-8597-DC3548B8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14261"/>
            <a:ext cx="5291666" cy="3029478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DF5E20-10C6-4A4B-849B-38A21022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06084"/>
            <a:ext cx="5291667" cy="26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19071B6-3919-B94A-9E4E-B2DC8E78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97" y="4756993"/>
            <a:ext cx="6819900" cy="2082800"/>
          </a:xfrm>
          <a:prstGeom prst="rect">
            <a:avLst/>
          </a:prstGeom>
        </p:spPr>
      </p:pic>
      <p:pic>
        <p:nvPicPr>
          <p:cNvPr id="5" name="Picture 4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11F1601C-CA73-D642-B90F-51250C977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7913029" cy="44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0811395-A883-1045-9C0D-BD61245B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699000"/>
            <a:ext cx="6781800" cy="21590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97CBBD-22CB-CE45-AEBF-3EA483EC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7" y="-1"/>
            <a:ext cx="7895472" cy="44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1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5D64709-F3AA-5747-8F35-CFD50963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4" y="3803796"/>
            <a:ext cx="5874326" cy="305420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63E6F6E-E03A-D74C-914F-F467DCF4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79490" cy="38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4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8BD1052-D882-B748-8D04-23C9C7C9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" y="0"/>
            <a:ext cx="7404100" cy="4191000"/>
          </a:xfrm>
          <a:prstGeom prst="rect">
            <a:avLst/>
          </a:prstGeom>
        </p:spPr>
      </p:pic>
      <p:pic>
        <p:nvPicPr>
          <p:cNvPr id="5" name="Picture 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0EF36DCA-110C-EE42-80B0-58907401A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436" y="3270538"/>
            <a:ext cx="5883564" cy="34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9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242325F-6634-814A-9E27-44A07849D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5" y="86657"/>
            <a:ext cx="7626350" cy="63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113D403-B1A3-D54F-B896-6E361D4D0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00" y="101600"/>
            <a:ext cx="68326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2021-12-19T22:40:15Z</dcterms:created>
  <dcterms:modified xsi:type="dcterms:W3CDTF">2021-12-19T23:00:15Z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2021-12-19T22:40:15Z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98f20415-f1cb-4a99-acfb-3d4c9338ba1a</vt:lpwstr>
  </property>
  <property fmtid="{D5CDD505-2E9C-101B-9397-08002B2CF9AE}" pid="8" name="MSIP_Label_549ac42a-3eb4-4074-b885-aea26bd6241e_ContentBits">
    <vt:lpwstr>0</vt:lpwstr>
  </property>
</Properties>
</file>