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3"/>
  </p:normalViewPr>
  <p:slideViewPr>
    <p:cSldViewPr snapToGrid="0" snapToObjects="1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20C4-B2E7-224A-AFF0-F7279C2CE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2B36E-5C04-C54E-A17E-8921587F9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3C4A-1D13-AD47-A91B-7D02DBBC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0C7A-5291-B14B-935E-D635BC5A3854}" type="datetimeFigureOut">
              <a:rPr lang="en-BR" smtClean="0"/>
              <a:t>04/11/21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915C-14BF-1946-B949-2A173445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FC3E-648F-DD4A-A170-A1A552C1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C252-50AF-B24F-A88D-C19EC114A40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9901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6914-A919-134B-B787-7B6CA80C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BF780-A5E9-B240-B7A4-89EE225FD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9DB2-D0F6-6F4B-AC9F-6D7A2872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0C7A-5291-B14B-935E-D635BC5A3854}" type="datetimeFigureOut">
              <a:rPr lang="en-BR" smtClean="0"/>
              <a:t>04/11/21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9D64-57C1-3A40-AD68-6FBB88FB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8D582-0C24-0845-A86B-9032AE30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C252-50AF-B24F-A88D-C19EC114A40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003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C4801-E4F0-8D44-B0B5-426D73DEE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2AF-0E03-EA4D-A752-F5A9F0A0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C3BA6-FF40-294E-80C7-B46A6E1E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0C7A-5291-B14B-935E-D635BC5A3854}" type="datetimeFigureOut">
              <a:rPr lang="en-BR" smtClean="0"/>
              <a:t>04/11/21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3A4B-868E-AA4E-9D93-519B9C1C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CB10-46A5-BE47-A32E-064A38E3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C252-50AF-B24F-A88D-C19EC114A40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330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FE01-3DE2-C74E-B8B5-866E60D2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0B6A-6626-A647-B135-439FEC58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292E-BB43-A74E-8443-E397A4D7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0C7A-5291-B14B-935E-D635BC5A3854}" type="datetimeFigureOut">
              <a:rPr lang="en-BR" smtClean="0"/>
              <a:t>04/11/21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E866-1831-324D-AADD-1044D63D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E6C3-24AC-A940-A8AC-BB92488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C252-50AF-B24F-A88D-C19EC114A40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859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CB44-21D1-804A-871A-124FE40F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E8A3-C2F9-404D-96C8-9CD3FA2A0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55F5-1E46-5545-A49F-3B5ACCCC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0C7A-5291-B14B-935E-D635BC5A3854}" type="datetimeFigureOut">
              <a:rPr lang="en-BR" smtClean="0"/>
              <a:t>04/11/21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596C-C690-B748-81AF-28638754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1835-1AA2-6749-B3FE-F661B572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C252-50AF-B24F-A88D-C19EC114A40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0182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61C6-8071-E14C-A5B9-7E47D58A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E505-6538-C240-8DC6-B8DFDC9A6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9A282-7579-0F4B-BE8E-286E1B29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144B8-41A8-EE48-82D1-D141CC13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0C7A-5291-B14B-935E-D635BC5A3854}" type="datetimeFigureOut">
              <a:rPr lang="en-BR" smtClean="0"/>
              <a:t>04/11/21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04ED1-83AB-9E42-A405-34FCB2EB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3B3F7-7488-994D-BE8B-9128DC5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C252-50AF-B24F-A88D-C19EC114A40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440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4540-4C58-114D-A2C9-3E976A98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13A6-218D-9843-816C-6DD511EA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0CCCB-8CA3-7F4B-88BA-4E576039A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581E5-2DFE-0D4E-B452-30F70B0D0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E2ABE-8AC3-4B41-9520-72EB0FEB9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3EAE9-2011-CD49-8618-7F9BE6EE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0C7A-5291-B14B-935E-D635BC5A3854}" type="datetimeFigureOut">
              <a:rPr lang="en-BR" smtClean="0"/>
              <a:t>04/11/21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1290E-6000-7149-8679-8A16BF4A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EB6AC-1869-D849-9BD4-18B02FD6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C252-50AF-B24F-A88D-C19EC114A40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287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0C47-B4A6-B247-BA45-B76B8E07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7C336-951C-4B46-AC1B-CB3D027C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0C7A-5291-B14B-935E-D635BC5A3854}" type="datetimeFigureOut">
              <a:rPr lang="en-BR" smtClean="0"/>
              <a:t>04/11/21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4FA9F-CED1-E942-A825-D71416DE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AC4ED-652B-614D-B98F-1FEE3D29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C252-50AF-B24F-A88D-C19EC114A40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320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7AFA1-341C-0841-B07F-C07EA5B8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0C7A-5291-B14B-935E-D635BC5A3854}" type="datetimeFigureOut">
              <a:rPr lang="en-BR" smtClean="0"/>
              <a:t>04/11/21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9C9CA-543F-5140-A810-6E1F7B16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A25C0-CAFD-D542-A19C-F598B498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C252-50AF-B24F-A88D-C19EC114A40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6219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454E-E0D0-8048-9B4F-41EE16E6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162E-ED7C-D04C-A836-5A6908CE4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73F87-6266-834C-BDFA-F0BF5A257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3C37A-47D1-D641-B1AA-88DF509E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0C7A-5291-B14B-935E-D635BC5A3854}" type="datetimeFigureOut">
              <a:rPr lang="en-BR" smtClean="0"/>
              <a:t>04/11/21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D71D8-7D1F-464C-85AA-4700EF7C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7D73F-5C05-E445-B4F3-A8A8FA95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C252-50AF-B24F-A88D-C19EC114A40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771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EB9-AEE9-2D4E-8087-AD27891B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6061-1067-334C-B64C-DE671B919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E95E7-E094-1542-9F12-D177DE158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EB765-210A-3449-95A9-1A9009E6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0C7A-5291-B14B-935E-D635BC5A3854}" type="datetimeFigureOut">
              <a:rPr lang="en-BR" smtClean="0"/>
              <a:t>04/11/21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C01B5-3A3F-9A44-BBF3-37DF17E3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9AB4F-9598-824C-91B6-04F5790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C252-50AF-B24F-A88D-C19EC114A40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7709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C32C4-870F-0745-B169-C4619A86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EA281-1626-FE43-9023-076BEBB1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F499-4C32-A742-BEB8-BD24C2739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0C7A-5291-B14B-935E-D635BC5A3854}" type="datetimeFigureOut">
              <a:rPr lang="en-BR" smtClean="0"/>
              <a:t>04/11/21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2652-EC8D-814D-B025-E91F1B2F1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D9F-C050-EF42-8166-071563E96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C252-50AF-B24F-A88D-C19EC114A40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0366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996A8E2-08AA-154E-B3F7-245124B8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90" y="455104"/>
            <a:ext cx="3969620" cy="59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994787E-C211-874F-B971-B3CCC768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1" r="7221" b="-3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253FF3F-5FCB-D74D-A9F3-AE674A53D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7" r="6040" b="-1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7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0497C602-1DB1-D14C-8725-087F9618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11837"/>
            <a:ext cx="5294716" cy="44343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9500E9-48B8-794E-8998-31283A88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006669"/>
            <a:ext cx="5294715" cy="48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214A19A-1457-4D41-9D69-BE2923B3E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98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5ACF61-D325-7646-A9C4-42C4C7F0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" r="-2" b="3680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4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B88BBE-C7D6-9B4C-9E0B-184BAB04F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81" y="198578"/>
            <a:ext cx="5245046" cy="6088000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873EFEC-29A8-CE4B-ADFC-1814B49D9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896"/>
            <a:ext cx="5049729" cy="61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9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2021-11-04T12:36:36Z</dcterms:created>
  <dcterms:modified xsi:type="dcterms:W3CDTF">2021-11-04T12:47:02Z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2021-11-04T12:36:38Z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adfa7275-0669-43a7-ade1-d32c88a60bd3</vt:lpwstr>
  </property>
  <property fmtid="{D5CDD505-2E9C-101B-9397-08002B2CF9AE}" pid="8" name="MSIP_Label_549ac42a-3eb4-4074-b885-aea26bd6241e_ContentBits">
    <vt:lpwstr>0</vt:lpwstr>
  </property>
</Properties>
</file>