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A2CD-09E1-E745-931D-6D856529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90685-DE18-9342-95F8-656929E3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0358-1C3D-8C46-9937-0D14E1E4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B123-4227-BB4B-B862-3B665C78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7DC66-6A9F-0244-9691-279B4158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5391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21C-AADF-2B4B-95E9-AB95247E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6B341-BB4E-5141-8513-B69FA1BC1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5230-59F8-CB49-8373-3441B27D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5DBC-DFED-314B-B48F-FF09AB26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2DCA-5DB9-9941-8742-33F53F1F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9439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050C1-AD17-E145-B3B1-13B44AF92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A7DB9-57D4-944B-9BC9-3D6E1ABE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0AFC8-A6B7-FC4C-995D-1901AF8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EA98-0827-0F44-BAE4-66E36B9F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B448-7AB4-F74E-902A-F4DC75A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95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E1E2-DD14-CE4C-85C5-AE10B969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FDE33-A3B1-C14B-AEBB-CB4DDAB0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CE831-7E67-A145-9F26-4D4D5BB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EF74-DD62-0147-8651-7F11C595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2549-A496-2349-9F60-82BAFAB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7130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9A8-87F8-1247-9933-11893FC8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68DB7-6314-7A4C-B760-6AF3DF86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542A-5955-3641-BC66-7C64ED51F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8726-E4FF-734A-BCBA-D29F7390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1B8C8-C1BC-804E-A29B-1EFBE531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752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CD33-1CB2-D746-80F8-301043D0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CB615-4CA0-6E4F-A195-93EA6B28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29FF-510B-6447-928A-77ECD1A9D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0A61-8DF8-A94E-ADB3-D32EFFA6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2076-E5E5-FC4C-9B4E-18C5A3E9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D5FD-2592-E948-BE19-00910F49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4000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E516E-303C-A645-9BA8-237239D3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07CAD-AAAC-A944-A62A-3D8B9C8FB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755DF-9BF7-2749-9189-996ADB3B3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21B73-A1FE-8F43-BDBD-B18698240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7F5A4-AAD0-BB48-B2EB-D6F681B57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BAD28-99F7-EB40-A620-0810C84C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26A96-FC92-E44D-B3AA-4D3E1AD0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CF719-DA2A-ED45-9761-08F35893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199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E5D4-67D6-134A-A832-379A8DF9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402AC-2390-F14B-9566-DE2E0C4E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D6CDF-A1B7-4A43-B3FB-A8902E38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52D06-132E-7B4D-B419-C990CF7C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5386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1D0F4-607D-BE4A-A0D3-5D28D55F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248EA-C102-554E-9B53-E76CF667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4CCF5-60AB-404C-86BC-082FD838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6127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5BC0-9CAA-F542-B99A-4CA5CE47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BBF5-1CE2-C341-A32B-39042396D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21110-9957-B045-9927-CBA215D42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33BA0-62A7-E54C-9252-3E670059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C044-13E6-F247-8834-013C8528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B1C0E-7CAB-D44E-8D98-D907FD24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7066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6E2A-5935-4B4B-A248-C5F9D419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3C73D-4FCB-BA4F-8443-CFFD1104E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127A-FB4E-AF4A-B165-FB682B734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CE4BF-9C0E-8941-9014-1D63E24F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26DC-F64D-3145-9D8A-C0BB697B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1F631-A993-3A45-A79F-6BBE9254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4426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81F7-24F0-B94E-AE7B-CC687A5F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08E2-1057-FB47-8F88-27984498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905E-6A48-634C-B87C-349CA4671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D583-C510-2F45-BD22-F40E14CB927A}" type="datetimeFigureOut">
              <a:rPr lang="en-BR" smtClean="0"/>
              <a:t>21/12/21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D562-2D52-5B4D-9B10-CD15F9A6D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5884A-8A5C-C842-A2D8-D8E9C1CFC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B5C3-75D5-554B-8FB2-82E963AC7C38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551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38A35E-55E9-2940-9675-2536065E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40" y="1"/>
            <a:ext cx="8474554" cy="67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89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D7BC33-9601-584F-82D6-5417F516F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69850"/>
            <a:ext cx="72390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01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9FFD46-AC26-1F48-8400-E8F255AA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53" y="-1"/>
            <a:ext cx="8902442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2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63C57C-977B-7B45-BABF-6F0F66208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67" y="0"/>
            <a:ext cx="8123225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0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EACBF323-CFCC-3040-82D7-9DA4BE19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0295"/>
            <a:ext cx="5294716" cy="309740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document&#10;&#10;Description automatically generated with medium confidence">
            <a:extLst>
              <a:ext uri="{FF2B5EF4-FFF2-40B4-BE49-F238E27FC236}">
                <a16:creationId xmlns:a16="http://schemas.microsoft.com/office/drawing/2014/main" id="{203D8219-B894-1848-BB8C-70E4A957C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377298"/>
            <a:ext cx="5294715" cy="410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9A2577F-7B5D-0F48-B8ED-327F110B9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45800"/>
            <a:ext cx="7843075" cy="66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16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3C66A35-6460-374B-AF63-81412748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942" y="0"/>
            <a:ext cx="672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5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2372411-6470-0849-AC9D-2ADBFE499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9" y="0"/>
            <a:ext cx="7952829" cy="676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3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A1C1887-67BB-C144-93DE-D3ED210F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419600"/>
            <a:ext cx="7543800" cy="2438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797FFEA-DB00-AF4A-8471-1E3A5E8B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0"/>
            <a:ext cx="70104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4F56F6F-7158-5941-B957-F17BCCD6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05" y="0"/>
            <a:ext cx="753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44BC4F-8F5A-414D-AE09-FB4CD031F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081" y="0"/>
            <a:ext cx="746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5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50BE11-4C9C-FE4D-B43E-17F31DFD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97" y="0"/>
            <a:ext cx="8346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2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F2601FB-4906-A04A-B148-E2130492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54" y="0"/>
            <a:ext cx="8468476" cy="665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8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7BD6C9-C3FA-C148-9CD6-D59E76536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37" y="1"/>
            <a:ext cx="8208776" cy="67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86C6B3-6FF6-BD4C-9784-18AFF2B3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37" y="0"/>
            <a:ext cx="8035434" cy="671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BBCFAF-3B83-3148-98D3-82DB1735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97" y="0"/>
            <a:ext cx="8627295" cy="655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325C5A1-4623-2144-B486-249EF76E7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38" y="1"/>
            <a:ext cx="7649556" cy="67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4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2021-12-21T18:57:37Z</dcterms:created>
  <dcterms:modified xsi:type="dcterms:W3CDTF">2021-12-21T19:07:58Z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2021-12-21T18:57:39Z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95264355-b93a-46d6-b847-adafe56a842c</vt:lpwstr>
  </property>
  <property fmtid="{D5CDD505-2E9C-101B-9397-08002B2CF9AE}" pid="8" name="MSIP_Label_549ac42a-3eb4-4074-b885-aea26bd6241e_ContentBits">
    <vt:lpwstr>0</vt:lpwstr>
  </property>
</Properties>
</file>