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0963B-DDDB-3F41-A854-60874F0B750D}" v="9" dt="2021-12-21T20:09:4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4C32-2F2C-A048-AAC9-BFEAE9901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124D-2B2F-254A-8F0D-63D0B3C26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8172-81C8-7F4D-A4FF-503E86D5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4E03-299F-B744-B55E-5986C38D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0EAF-DEE0-B14A-9184-0BD645FA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7485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A261-D4F6-334C-A820-BD6356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B30AC-1EFC-624D-A85B-3717E093C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FF97-D28C-5B49-899C-E7F7F374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AE29-8E99-774B-8216-2481621D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6342-8A82-934D-B99C-3A24141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811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EA66E-1D15-9044-8F1F-D815555C4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C5C12-4CD8-F74B-A27F-4D9A3C597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C3C1D-DC67-6747-9947-C015D95E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CF08-C3AE-0B4E-B4ED-E31E5AC9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8115-8A0D-464F-82E6-E41191A2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916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1456-726E-6B4E-9B18-EFACA481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522D-97A7-CA4F-9B19-679EDA53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7661-80E6-FA4B-BBC8-D05FEF37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13EC-5B03-DD4B-A065-74CDB52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D9E1-1B6F-5242-B7B0-C6132E43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564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694C-7A0C-CD41-887A-282645B2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CE2D-FBA4-7F46-95CD-F7B1A697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4562-B907-6F4E-A85B-E94FFE3B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F2B9-6C11-1E4B-8C68-B039AEDC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350E-27CC-1E41-BF00-BC714B6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042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C89E-90F4-9B44-AFE8-F2CC4A9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8F42-79B9-7D4B-B101-E787ABCB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620FC-FF8C-8145-98D4-6E1030773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DD771-12FF-D440-BB0D-CDABBC7C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4D4CC-381B-154D-B069-2E878940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F10D-19CB-394F-A610-0D493CF6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718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051E-88D6-F247-B4ED-B173DF04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F8B4-62CD-D34D-AF08-20932938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85F7-34A1-6F4B-8E42-AD6213F83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0D7FA-5090-704C-ACB9-A6C2DE0B9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F6EFA-2B42-854F-A5B3-C3756A430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45CB9-7158-BF4A-B34B-EE481BE2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D1D86-AA19-6B44-B77A-FFAF9405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4F2A7-C86A-3541-89D9-9496DB4A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7819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695F-96BE-DD4B-82A3-D1CA59F2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92F06-55E0-9D47-9516-58EF4E25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0B515-02F9-294D-8334-80AEDCC4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9A78F-0A51-6040-A691-CF2A257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5898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5D9E3-2359-DA4E-AB6B-9ACE8178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68182-B440-7049-B0FC-E4AEAC64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031A5-575C-BB42-9623-6CB86D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4190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FAA-3526-7943-B98A-0614FD59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EBA3-9736-4046-A5DD-14EC4932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D7229-CF8A-D144-BDD1-0D4DA81A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0842-4F4D-9B46-9AB9-83727983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7B32-72CD-594F-85C0-2BF17608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5B92-4770-B341-BB3C-B3CCEFBF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333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8974-194C-4348-815E-B90899B4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F89FB-6E44-C146-9010-DBE783383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073E5-B9A6-EB4F-8F7C-579345DCF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540E-A232-5440-AAE6-8D031EB4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AE8B-3777-324A-969D-FDB71B9D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85B1-F758-2748-9146-198086BE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5652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4644E-B49D-6F4A-8C1B-FB48AC34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8FFF9-92C5-824C-B404-9BF89AE3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C490-125C-EA42-9E01-2553AC545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2E0C-9ED8-2C41-AA38-130FF3944AA0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A52E-3817-8248-81AA-3377C1C2E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5BA6-37C9-F642-AAC9-068F4A73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4EFB-083A-6741-8444-4BB3ACCAAA1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12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3E8CD0-B5CE-0446-8002-8A47D5F3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70" y="258945"/>
            <a:ext cx="8794064" cy="62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A3F9F47-2C8B-0E4A-840F-8DDD37C8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70612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01D9B-01DD-4F4E-90EE-BF3A5495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14" y="4307032"/>
            <a:ext cx="704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BA9C13-FAC5-934B-BE83-93E03E00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0295"/>
            <a:ext cx="5294716" cy="30974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0252CA-B1EE-8E41-9734-867E1C89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61165"/>
            <a:ext cx="5294715" cy="33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44A4C4-5B1E-1347-8F98-557FE0F0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1"/>
            <a:ext cx="5294716" cy="2978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A05079-7998-624B-8EE2-9E74B718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97878"/>
            <a:ext cx="5294715" cy="42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6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A32EFB6-3FA4-8141-B06A-E8DB7118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93531"/>
            <a:ext cx="5294716" cy="30709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2FA7626E-0CA4-5C48-AAFF-115A753B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28073"/>
            <a:ext cx="5294715" cy="34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E17A0DA-1799-8D47-B3D7-A99A79DC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1"/>
            <a:ext cx="5294716" cy="29782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AD4E95-ABDF-A647-ADA8-85D77BAB5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57443"/>
            <a:ext cx="5294715" cy="41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5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8E7D2A-D160-C447-9E8A-6244BECE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6479"/>
            <a:ext cx="5294716" cy="29650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7E4B0F9-DAC7-BD4B-B4B8-8077E811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692712"/>
            <a:ext cx="5294715" cy="54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6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6FE240-A007-5E4D-BAE4-602AA2B9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6624"/>
            <a:ext cx="5294716" cy="30047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0B5AF5-DEE5-5446-B8F8-24E84807B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11839"/>
            <a:ext cx="5294715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44B9AF-AFA2-F84E-B563-81541FDF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82" y="643466"/>
            <a:ext cx="5027886" cy="5571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60B4FDC2-C55E-8146-80EC-51A9BFF9D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84" y="643467"/>
            <a:ext cx="44707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9EE0A050-D5DB-A943-9718-B44203AB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3242"/>
            <a:ext cx="5294716" cy="29915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05007D52-39F9-6847-AF57-0B682E1AC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4" y="643467"/>
            <a:ext cx="44011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2021-12-21T19:40:57Z</dcterms:created>
  <dcterms:modified xsi:type="dcterms:W3CDTF">2021-12-21T20:09:50Z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2021-12-21T19:40:57Z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7baada95-828b-4459-a446-1a959d86d1f3</vt:lpwstr>
  </property>
  <property fmtid="{D5CDD505-2E9C-101B-9397-08002B2CF9AE}" pid="8" name="MSIP_Label_549ac42a-3eb4-4074-b885-aea26bd6241e_ContentBits">
    <vt:lpwstr>0</vt:lpwstr>
  </property>
</Properties>
</file>