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770C-AA34-3C42-A45E-27569403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8AEF-2486-3446-8A65-B3AE0D91E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592A-7F24-D046-907E-DA4398FC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5622-4969-254C-854B-96FFDA64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3F00-48C6-C64D-A4F2-72F7C5A9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5261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2C85-03F9-B44D-B270-998DB5A5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152D0-50E5-CC45-901D-5133A8D8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6D9A-8107-3148-BC43-05DDDDEF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6EE3-23AF-8A44-8F8C-5631E7A5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16FF-AF07-624B-982D-158212A1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520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2D02F-73BE-F842-A2EC-2F16A2B64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B5E62-F459-9343-BBB5-185531C07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7ADE-DF1E-BF47-A16E-C66FD6F6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B645-44CF-4B46-8FAE-6FFF8AD3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61F5-7753-3144-9D6F-99788D27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943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2488-F5B3-D140-AC1F-99F9B461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849E-0DD8-D847-A15A-9A4309BB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BBA4-977A-A14E-954F-397F7EFB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DA5E-B910-004A-A889-A69AE157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C703-058F-9747-A914-2DA58796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40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881-B520-F846-B140-40F9964A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6877-4E74-084A-ABA9-D06F9FC1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F8A6-4254-5048-AECB-6A7E895A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B46B-7686-7043-8683-E4B00035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CAB7-9958-6C48-A9AE-67C47B1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666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CD60-F722-2B48-9012-88EA23E2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B347-1258-D048-8169-D0D09E9D5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5A749-A2D5-6E4D-9BCA-D54F8E87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AECD-497C-0946-9693-DE5553F7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95C26-928F-414F-8D2B-0BF6BA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14B8E-F297-3B40-940D-642DB42D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963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739F-A0AD-554B-8BA4-ED57FB52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B71F-5791-1349-9FA0-F9AE4BBE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F26FA-E5D8-894C-A19F-9C373FF4F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870DD-3C8E-FB44-8673-AFACD945C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769B1-856D-1D4C-B67B-34C2CB031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17B48-3576-DF4A-A77B-746F0577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FFACA-EAAF-E44C-A30B-D3F77F30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486DB-66FB-8540-B08E-B9C46F60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804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CD59-4BB8-A543-862A-6AD69852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3E1AB-BA37-AF4A-8C39-6E29E7AB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5EF85-F4A8-8F4B-9CA6-C55818F6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507D-E130-DE49-8F32-D529472A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1090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08705-986D-284F-B907-A5DB9500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FA21E-EC25-8040-AD74-AC81828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17F3B-C20A-E348-9643-08FABBAB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2295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F5CD-978B-7440-8F41-41C39C09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4BE8-2B8D-C147-944B-AA5A378B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75F6F-DDFC-0241-B8E4-7DB20278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ACB9A-529D-A14A-B2AC-99D7520E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D9A73-B572-5F45-826A-507059C1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CF7AB-7E67-FE40-813A-A5A846C7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697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418F-8D93-ED4E-8360-7664BE5F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1EB4-8CE8-9846-9ABF-F65ECE2BC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B1BE0-99FD-E048-A83D-30736C9F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5C1C5-0279-864E-AC96-71D12357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1014B-3146-954D-B2B6-CAA3F1DB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C8D4-C060-D14E-A117-8EAC076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840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0BB4-EA85-354C-A749-E2957AB4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5470-F961-3744-A377-AE63AF3B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5088-B5F1-BC4D-9A07-4242A59FC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624D-4F42-7445-8225-82E6F2AD2673}" type="datetimeFigureOut">
              <a:rPr lang="en-BR" smtClean="0"/>
              <a:t>30/11/21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F91D-D136-E745-B6CD-F23F5B848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091C-3B1F-0B48-94D3-B0D5E89F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FAD5-EDD1-2B43-98BD-8B4C263E3E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89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9A810-B377-4542-B22A-9D3482EB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3" y="700087"/>
            <a:ext cx="5351276" cy="521493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40A767-01B8-4445-B085-1548D867D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7" y="516881"/>
            <a:ext cx="4684713" cy="58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E93600-E97C-DB47-B8F2-1FF17A4C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6" y="735012"/>
            <a:ext cx="6220095" cy="5387976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31F1152-7884-EC41-B2A0-DAE5598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1" y="735012"/>
            <a:ext cx="5770563" cy="57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9099A18-8EFF-A043-B086-810BAA5B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411"/>
            <a:ext cx="6616721" cy="492601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6028FF4-8CDD-1A43-9EA0-A3882640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760411"/>
            <a:ext cx="5486400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6867D5-5D58-2E40-9E79-D5D53913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311149"/>
            <a:ext cx="5025758" cy="600392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B3E3C65-41AB-E842-ABBD-680D7D03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96" y="311149"/>
            <a:ext cx="5483462" cy="60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7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1801D9-F745-D541-9138-70F67A37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6712"/>
            <a:ext cx="5812277" cy="569118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1747C9-2D10-B74D-8373-95CA4BD8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712"/>
            <a:ext cx="5868989" cy="56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7D6B3E8-E72B-9B41-A10B-10E4E94E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84162"/>
            <a:ext cx="5170488" cy="578186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E39EBC-126F-E24B-ABB0-32B35DB1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7830"/>
            <a:ext cx="6039161" cy="20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6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2021-11-30T23:35:44Z</dcterms:created>
  <dcterms:modified xsi:type="dcterms:W3CDTF">2021-11-30T23:43:49Z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2021-11-30T23:35:45Z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5d4d3bc2-214d-40b9-a666-27826bafd738</vt:lpwstr>
  </property>
  <property fmtid="{D5CDD505-2E9C-101B-9397-08002B2CF9AE}" pid="8" name="MSIP_Label_549ac42a-3eb4-4074-b885-aea26bd6241e_ContentBits">
    <vt:lpwstr>0</vt:lpwstr>
  </property>
</Properties>
</file>