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5CC0-2FB1-5847-941E-DA670850E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04DE3-AF82-C04E-8D8E-503F0F31D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063C-8643-EA4E-AB06-28005D81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7793-6C55-A14E-A0FA-28D570970B7A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0622-246D-8849-A435-4AC5D6A5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CCC7-B576-8944-8F34-F644EE2A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A543-7A34-7044-B4BB-FD2D291F61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4016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D837-A099-C74D-9341-00ED30B5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3CBE7-2754-0844-89A9-9E3E0C98B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EA2F-080C-CF4C-9B13-9AD29290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7793-6C55-A14E-A0FA-28D570970B7A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F041-CBAC-F146-85AC-CD2ACDC1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557A3-C136-3D45-BA13-83029FE3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A543-7A34-7044-B4BB-FD2D291F61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1715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0F75D-1248-A845-82FD-56D8BC1DC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F6F6F-3089-F041-8E5C-902F9AF0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565FC-41E2-244E-A053-76313C71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7793-6C55-A14E-A0FA-28D570970B7A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3BA3-146A-D546-81BF-A4A6FD91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B63A-E7CF-F749-BD11-DBB5982F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A543-7A34-7044-B4BB-FD2D291F61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2410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5B00-A2D2-4F4E-9957-86AED3F1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0C8E-748A-EA47-9FF3-F2863843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DCAC-06A9-9A4D-8594-41EF75E8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7793-6C55-A14E-A0FA-28D570970B7A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73267-D1B7-F447-AFC8-4B3EE203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BD44C-CDB1-4F42-BCBD-839F15F5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A543-7A34-7044-B4BB-FD2D291F61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744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518C-93DC-C94E-934B-3E2FCF06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A67B7-3EEF-BC4A-8004-148E4E4B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EB34-E07D-674A-9B92-7C57EE36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7793-6C55-A14E-A0FA-28D570970B7A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17F6-751D-6C47-83A4-E0EC841C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9512-2CF8-904A-90DB-BB9A1FD4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A543-7A34-7044-B4BB-FD2D291F61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4018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94C7-6AEA-5E42-B321-032AC391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0B6F-FF06-684E-B96D-61FEB83D2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3077-31F3-1043-B454-B24777E9C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FA418-E23E-FC41-BE04-57271463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7793-6C55-A14E-A0FA-28D570970B7A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D0FEC-2F8D-F949-9EF2-2052FEB0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06191-3150-F648-A2EC-0071D878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A543-7A34-7044-B4BB-FD2D291F61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505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B9B1-F360-6840-9203-EB1DFDCC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0D38E-F0A1-8B4D-B216-30C2B1F8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071EB-B86A-394C-829D-DD262B104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CDA1F-4038-2B4A-830D-C153F1418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ACA40-29E7-D043-A5CB-32761DA08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509ED-5FD8-674C-B2CA-249D3872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7793-6C55-A14E-A0FA-28D570970B7A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62B5D-F335-2E42-BB79-1DB6918D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4E3F9-25B8-F240-AD21-978669F3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A543-7A34-7044-B4BB-FD2D291F61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7430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EA41-F28B-FC4A-9CD2-9F361172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03EA2-ED50-BC41-B763-05B6A650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7793-6C55-A14E-A0FA-28D570970B7A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6A89A-35EC-D042-8F75-9C504032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0A9A8-7120-0D41-8A67-844E9FDD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A543-7A34-7044-B4BB-FD2D291F61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9802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06AE0-B810-C541-84EA-DC640328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7793-6C55-A14E-A0FA-28D570970B7A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BDBC3-AF76-AA4F-BE13-53811346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3CE7E-F631-1047-A585-A8B04EEE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A543-7A34-7044-B4BB-FD2D291F61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5536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B60E-AA0C-A941-88CE-0BE564A4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9137-0195-844F-8990-9C9732EB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B59A3-740E-4048-BA49-3D10E7FA0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4DCB8-9001-A446-88CE-7B14C0DC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7793-6C55-A14E-A0FA-28D570970B7A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E5A28-7EAF-0348-B0E4-B30EC3AC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66F77-9016-9C40-96B0-5B685D36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A543-7A34-7044-B4BB-FD2D291F61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3108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0A40-0355-FF44-B7A1-8F01BCE0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07669-DC93-2142-BE72-790439DC1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6AB7-5161-A440-88EF-FD38DB3E6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F4660-5825-5C4C-96AE-CAF87588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7793-6C55-A14E-A0FA-28D570970B7A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D60C5-AC77-E54B-905F-EEE25011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EB65-F001-0D40-9B73-C2309F2E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A543-7A34-7044-B4BB-FD2D291F61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518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EBD51-CF63-7C4B-AAD2-8EC756FA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94EF-F5D5-DF40-88C6-DAE74990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6C319-E4B8-404F-BBF0-DE5FCD4E5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7793-6C55-A14E-A0FA-28D570970B7A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308F-553C-CC43-B27E-F4A957B62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E1BD2-1BAC-0544-83E7-979021CED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A543-7A34-7044-B4BB-FD2D291F61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976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6275743-3836-3343-96CD-3255A413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7" y="744598"/>
            <a:ext cx="5474541" cy="491993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BAFC9D3-B571-D941-9383-4FDC730A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03" y="744598"/>
            <a:ext cx="5674472" cy="49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3DC07C-1F72-0146-A8A5-1DC6C6BE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71461"/>
            <a:ext cx="4657726" cy="603052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620551F-AC8E-3D4B-A757-FC0899AC0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712" y="148861"/>
            <a:ext cx="5627688" cy="631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639FEB5-292C-8A47-BAD7-578BF716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" y="541337"/>
            <a:ext cx="5703481" cy="537368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889093-BB85-7841-8FB2-ABD7B1B6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78" y="541337"/>
            <a:ext cx="4728065" cy="57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CD92A4-0931-C444-BEF8-842675A2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" y="1025524"/>
            <a:ext cx="5191340" cy="4075113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186634-0CB3-6343-B34A-CCFE0073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27" y="617614"/>
            <a:ext cx="5962650" cy="48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0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E32CE38-1461-3040-ACD9-DB8149E7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714374"/>
            <a:ext cx="5981490" cy="524351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1B8629E-BEA1-2F4E-8808-8C0946152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90" y="2627884"/>
            <a:ext cx="5791200" cy="16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1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2021-12-01T00:03:51Z</dcterms:created>
  <dcterms:modified xsi:type="dcterms:W3CDTF">2021-12-01T00:12:01Z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2021-12-01T00:03:52Z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363575d3-036a-4c0a-91db-256bc2d5f757</vt:lpwstr>
  </property>
  <property fmtid="{D5CDD505-2E9C-101B-9397-08002B2CF9AE}" pid="8" name="MSIP_Label_549ac42a-3eb4-4074-b885-aea26bd6241e_ContentBits">
    <vt:lpwstr>0</vt:lpwstr>
  </property>
</Properties>
</file>