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D4015-888B-0344-814F-39AF4D06C222}" v="4" dt="2021-12-01T23:30:1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2"/>
    <p:restoredTop sz="94619"/>
  </p:normalViewPr>
  <p:slideViewPr>
    <p:cSldViewPr snapToGrid="0" snapToObjects="1">
      <p:cViewPr>
        <p:scale>
          <a:sx n="150" d="100"/>
          <a:sy n="150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4F074-EBA4-6549-B0B3-C7099706EF68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B6D6D-EA37-9D4E-A131-497B89C0E29A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53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B6D6D-EA37-9D4E-A131-497B89C0E29A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676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B6D6D-EA37-9D4E-A131-497B89C0E29A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873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B6D6D-EA37-9D4E-A131-497B89C0E29A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3327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FEF93-C05F-3547-B1DD-13619177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6304-E3DB-924C-A47B-E1978020F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A1F7-5450-F948-88EC-5F046322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B5FF-14B9-C746-8064-84D30924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13FF-7CBD-C741-BFC5-799C31CC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497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2E73-F393-1149-9808-4AF8DB8F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7B14-EB8B-E54F-9AEF-EA142F409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D2A97-8F38-AB43-ACF7-1629DF1D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67AF0-F862-454E-ADB2-86809B91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2F49-C367-CF47-ABAD-7F1A4A8B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09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9EBC2-FCC0-A946-A148-41EAC748D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973EB-D2F4-C243-89D9-0B65D4C0E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FC57-0B70-8B47-A7D0-07B8306D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EC6E-4E3C-8347-AA79-3C772FE2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259F1-9C4C-C848-B2C8-4A7DBE6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662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9962-16A1-D343-9880-246DEABD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EBA3-9D87-3047-BA9D-4A1586EE9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5A54-FC85-734E-B503-0ACF20DE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5F53-2304-7F45-8718-6F4CF216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7346-781D-FB4C-B325-5C69B34D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9412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B7CE-8BB9-0F4A-B6AF-C8465452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10F41-D97A-4C4C-AC18-D4C32678B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49DFE-0F86-4E4A-9EC1-35CF10A5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2E98-C718-1F4A-BB12-4E0D0181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EB6E4-0A5D-DA44-AAAC-19F91EC9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950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D89F-01E6-6C49-8686-CDC00FC6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CCFC-06AA-594B-8D13-38419D7AD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CED2C-9928-4D4F-B70C-22DC9E8D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39767-803F-F544-805C-62137204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3BE45-B1CA-F449-8814-67834CE4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3B4C0-81C0-A447-A094-C745528C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2957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DA59-3788-AD45-8E18-41F214B7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6BAF-B8DE-0A40-9031-87AF10CA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5BEC-F8A5-874F-B5AD-5C8B35020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5A217-AAF1-E442-AC82-B88C82B4F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FD972-2EA2-8345-8474-9544659E5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A86A7-75D9-8640-82B5-9E66DAFD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92894-C1F8-BC47-BCD6-CB8F7817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181D9-F923-BF45-9ABA-87BFBA5F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0690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9E08-4D3A-7E40-8F3D-E5BBDD5F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4CD29-B562-8440-9505-F75B60D4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D826C-40C7-CA4F-9A22-92ED6A12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040C8-0833-0E4F-A864-B75151D5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4475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DB3EC-125F-AB4E-8DF4-C1E92C77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8955-709E-B44C-A33E-A53690F8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B6892-4826-ED4C-830B-1DE5C3C9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621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F8F7-4087-404C-94E9-CFED4303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1E80F-EA09-9C44-AA16-2B64AF8A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EC6C3-A07E-B44B-9791-0AC83EC3A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5148-97AD-604B-8B0C-CC3928D2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8EAF2-9CEA-354E-8664-5CA907F3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FE37-1971-3740-944E-4505B04E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906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A9B3-9726-3241-94DB-30F9A821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4D420-6F64-1844-9C76-01D19AB34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38A65-1014-2C44-8C56-1641758C4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E38D2-2A5E-AD4C-8FDE-4AA5E455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387C-3FAC-984A-9205-FA6F43F4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2B849-50ED-FF43-8BBA-60F9EB9F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3306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2B16-B252-B346-B6C2-2FE812CFE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ECA6-B433-014A-A958-65E111B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422C-8A58-D646-88AD-0771E1B13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360D-878B-1A4D-AC35-CD2CA6F29951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41B1-E53E-934A-B904-D252CE889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4844F-87B7-0544-8C80-6320B1471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7F130-C69A-DB46-98AE-C7E538FB799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003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BCFAD8-DB80-5A42-A713-24BA750C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8063"/>
            <a:ext cx="5291666" cy="484187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7F40D7A-43D9-F348-A985-B1722B7B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40" y="1616604"/>
            <a:ext cx="5291667" cy="36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6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00A93D-E0F8-A54F-89B2-C56FF429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0" y="643467"/>
            <a:ext cx="4651840" cy="5571066"/>
          </a:xfrm>
          <a:prstGeom prst="rect">
            <a:avLst/>
          </a:prstGeom>
        </p:spPr>
      </p:pic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EF70A838-DA00-1B4B-B2E2-C82E2B70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517385"/>
            <a:ext cx="5291667" cy="382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1535FE-3B76-A144-94B2-67FA08FA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08" y="643467"/>
            <a:ext cx="4623984" cy="55710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3603C14-68D0-C747-A55A-ED110B0FD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226344"/>
            <a:ext cx="5291667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286CB7-06CE-E348-AAFA-BCD4A92C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96396"/>
            <a:ext cx="5291666" cy="5265207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B744D6A8-DD7C-AB47-B8A2-988D0DAF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060979"/>
            <a:ext cx="5291667" cy="47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4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61799D-7397-4C47-A643-2B52C57D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31" y="643467"/>
            <a:ext cx="4247938" cy="5571066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767D96-B763-2746-A7ED-6BE43AC78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935302"/>
            <a:ext cx="5291667" cy="498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5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4183FDB-E047-DF4B-B838-1A2D8DE3D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1" y="123761"/>
            <a:ext cx="5023962" cy="66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2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E5F46C-2EAA-0F48-80C2-FC375A02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96584"/>
            <a:ext cx="6716272" cy="426483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AADC96B-BBDB-5D4E-881C-83CD6DCE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1316235"/>
            <a:ext cx="4172712" cy="42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6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D9CDE5F-550C-3041-AD99-D8B4B2E6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2855"/>
            <a:ext cx="5291666" cy="521229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927B189-9C99-344C-90AE-CF3A2ED3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312333"/>
            <a:ext cx="5291667" cy="42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A551C8F2-86CF-3D44-A8F1-48260139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894251"/>
            <a:ext cx="4169663" cy="5069498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85BE10C-0DCF-F244-AE73-6699EDDD4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29" y="2452956"/>
            <a:ext cx="6731338" cy="19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8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</Words>
  <Application>Microsoft Macintosh PowerPoint</Application>
  <PresentationFormat>Widescreen</PresentationFormat>
  <Paragraphs>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2021-12-01T23:05:25Z</dcterms:created>
  <dcterms:modified xsi:type="dcterms:W3CDTF">2021-12-02T00:23:16Z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2021-12-01T23:05:27Z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41283cc6-a1d2-49bb-bb36-2ee0eb641864</vt:lpwstr>
  </property>
  <property fmtid="{D5CDD505-2E9C-101B-9397-08002B2CF9AE}" pid="8" name="MSIP_Label_549ac42a-3eb4-4074-b885-aea26bd6241e_ContentBits">
    <vt:lpwstr>0</vt:lpwstr>
  </property>
</Properties>
</file>