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5389-2D5B-5B4B-A5C5-B6730301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D2A2-92A5-6B44-B8A0-2CD8447F2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E7A1-DBC3-DA47-8B90-F12F7AE1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F6DF1-F69F-2643-9242-157ED28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0E762-9F80-B249-ADAB-AF61E62F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429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5B6E-C7C0-A548-978E-0F0ACD26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82E5E-E845-F14F-80E8-456DFD89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F09DD-EE9C-D844-8139-56D6067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7ADE-F7D9-4446-B2C7-F3100F849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3C8F-8C6D-1246-ABD8-1A61B788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7056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A5AB8-2CB0-9B4E-8877-3FA8BBBD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2B6DD-D90A-8F4C-A645-7FB38AE6F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8E3CC-7B5C-D443-A5F0-D458884B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E2135-3416-F44F-881C-5EBE1D44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0C0D1-BDE8-3949-A196-6EF4132A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205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F879-9BC1-8C40-84D0-C22C6296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205A-B4B0-8F42-A7D5-93F6DC7D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FF968-77EE-E94D-B668-9641BE30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57FE-575A-9A44-8444-E602ED60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4A2-D1F3-3E42-86ED-2080FD08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943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F462-5531-2447-8A88-154810BC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70D18-4C9C-C34F-A5AB-7EB654BF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DF0B-90AE-F84F-8AE5-EA45C32C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28DF-76F4-5E4C-93A8-CBD80F20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B2CB-A9E5-7648-8DBB-57378811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9820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FF95-EFFF-2640-A9F7-409EC632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3DB7-8E79-8F4B-A31C-B81728101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E5F75-8460-1742-9675-A7A002A68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A7F98-D997-2941-8017-38BC44A9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DC5FF-4659-074E-82B5-0C1E2E0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8760-D873-604F-99BC-174266D9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934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A01B-B5B6-D14F-8BC2-B74CC022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9386-8134-6745-A088-0A91273EB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EA4D1-D20F-2E42-AD28-BCB70D21D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32064-8000-B246-98B3-40F959B5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95526-4573-864C-9852-AE8CDF47E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145CF-F7EE-0E48-8ED5-E6E6B44A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5B351-43EC-094E-BC45-F6735C46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00159-217B-A441-B151-E73DAE3C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012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32CB-0CDA-064A-87A7-A4651370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0A3F5-A3A1-8B4F-8DDE-ECADE025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AA9BC-BCEC-D94C-AAD2-1C8EC6F9F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02E3-9487-F149-95F6-5F1272F4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959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0F560-7FC6-C047-B93C-4D93B90D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CA9F3-1890-F34D-A6E9-3F483C41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CACA-3FA8-5640-A21A-92C38FC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453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60D8-EB15-D54B-9E11-F19C2E2A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01DC-14C1-1246-AEB0-CF98299B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DABA4-D341-634E-A389-385BFCC9E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57110-BFB3-1042-9591-9F257F280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7FAA1-75D2-A34B-B378-500DDDB6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98A8-64F3-2146-83AE-8C305B33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752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7C78-94F4-A549-BC38-089899E8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F1422-5EE3-2146-9E84-9E8463CEC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57099-286C-3B43-83B7-F976C851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D435-D259-8142-B26A-25D0DDA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5993E-1005-4C4F-9AC5-BD34D436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B7CC7-8354-6A4B-8EF0-A26439C9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742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4F6EF-D1D6-E34C-847C-E6EDD355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BC2FA-B28D-F944-9E60-F4AF522D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FCB3-D52D-2B46-9685-5762F0FF8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2DE8D-15F4-3549-92BB-4C1B27D1764E}" type="datetimeFigureOut">
              <a:rPr lang="en-BR" smtClean="0"/>
              <a:t>01/12/21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A7DD-86DF-A448-B7F0-0F0F26E56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613B-4291-DB41-A419-FA5341735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9611-3F83-1B46-B8C6-431E7C46611F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7765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1D67854-B2E9-A246-8849-89C8A621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38" y="0"/>
            <a:ext cx="7479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FF976577-5352-DB47-8537-1F548BCD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461" y="0"/>
            <a:ext cx="5881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BC9D54E-359E-3A45-AE2F-C81EA41C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70" y="0"/>
            <a:ext cx="737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5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0C78B39-CE11-3445-AE7D-173EEFEF9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71247" cy="68580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45E8CDD-BCD3-E948-AC91-497FD43AE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25400"/>
            <a:ext cx="6262687" cy="683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2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EB1EDD2-0E38-FA40-97B0-C2244C933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" y="0"/>
            <a:ext cx="6094838" cy="68580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FFF5839-237E-4943-BC89-86D1864D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0"/>
            <a:ext cx="62901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7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7B10987F-4413-FF4F-8370-802E3B42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346" y="0"/>
            <a:ext cx="5617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9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B1A7D3B0-B4F8-034C-969E-1E3E2D6C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76" y="0"/>
            <a:ext cx="5718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29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4F299FD2-226C-6141-BB15-8E49D6E6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59" y="0"/>
            <a:ext cx="5115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66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Santos, Guilherme Costa (RIS-SAO)</dc:creator>
  <cp:lastModifiedBy>Santos, Guilherme Costa (RIS-SAO)</cp:lastModifiedBy>
  <cp:revision>1</cp:revision>
  <dcterms:created xsi:type="dcterms:W3CDTF">2021-12-02T00:32:26Z</dcterms:created>
  <dcterms:modified xsi:type="dcterms:W3CDTF">2021-12-02T00:37:07Z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2021-12-02T00:32:27Z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0eec2861-ed1c-41f0-a72c-382b98e7c847</vt:lpwstr>
  </property>
  <property fmtid="{D5CDD505-2E9C-101B-9397-08002B2CF9AE}" pid="8" name="MSIP_Label_549ac42a-3eb4-4074-b885-aea26bd6241e_ContentBits">
    <vt:lpwstr>0</vt:lpwstr>
  </property>
</Properties>
</file>