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A86A-9A07-E146-BB59-B00A772DC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3C470-8488-3947-B7FC-74EFE1D98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971F-A24B-714D-884C-6EC97171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99CCD-1907-904D-BA6A-41CD8846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2050-41BE-5B43-86DC-CA7C0535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8618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FE3F-BF58-2F4D-9BC2-0B181D66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72117-B43B-DF4A-9C87-23C4EFE27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FF6D-02D6-A54F-BEC3-679E7A1F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96D92-A9D9-314A-A6CD-0B365514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A2E6-0F8D-074E-BE8F-481ABA83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17253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6F803-3706-2849-83DC-A85701AFF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900BD-A815-5B43-B194-EBA7B2F65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2B744-68B0-DA4A-94C2-E972B5AE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2F5C-B454-874A-9468-3237B0AB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D449-334A-0B44-8EBF-38516038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521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5160-74D8-FE44-B633-2E59B227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F6E9-1DAA-7E4D-91DF-70686D3B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5B4A9-D0B7-6B47-9EF0-391DBC91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97B3-519E-814B-B1C6-125FA9ED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90EC-5A9C-9542-8399-CE36069E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2980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84F3-84FC-894B-8830-FEABF5B7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AD9BF-C08C-E34E-9754-78DBEFFA6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1DBD5-738F-AD49-9847-B0D6B807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AEF6-163B-9E46-AE7E-17CAEBE9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9E138-DDC5-1948-83E8-C99608C6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4390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0085-C77E-CE4E-95A8-488FB4A4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61A4-5155-304C-92CB-09D6D1246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34935-E56D-2C4C-96AC-1A476C37A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AD20-2451-464A-B4F0-BBDA5DCE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8D944-396F-0344-9D85-54CA8BE3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EE195-20BA-9749-B0FD-F6C7A64F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638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BD84-05EE-014D-9294-E5BFE8ED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12631-478C-824D-A98F-6C4FF2ED6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7FAF0-257B-7343-A143-02ACC89F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29070-A423-BE40-B169-EE9BE6855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8C1DB-4A0C-1D41-986D-7CD58EC92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581BF-9E64-BB4F-BB82-0AA529D2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1D0AD-361F-6343-B98D-6244AF8F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93CDC-ACCE-E84B-968F-CE84609C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5216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748F-6DA2-214F-9386-735443E3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255E9-7BB0-7C41-9430-D2E50E10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92605-55A8-D94B-A640-0D2FD781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AD17-440C-D249-AF48-8AD2E90A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8756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EBAF3-4496-304C-A42D-F5FF5524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6598F-AE77-5C46-A7DA-389E1306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FBC97-8FD8-6749-86FD-21FA5B2A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2777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1B31-2872-4E48-979F-34539300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1790-9AF5-AA4B-B878-4BC5A389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44C5A-24CF-6243-9B38-A49146226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ADAD-5FCB-1842-959A-C437E622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09B59-008F-724D-84EF-6E85F658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39AC4-2AA0-4C42-AFA2-2EA7452D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089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2872-7824-624B-BECC-B793F708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A4D8B-CA2D-2840-9C4A-E19D5D94A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4FFA2-10A9-674E-8055-147E8E49E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DCA22-1A70-BC43-801C-5F5D435D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65EF8-4340-E942-B2F2-C7D8EF8A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CFC46-7549-3449-8719-256A7130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7784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92D3C-0DF2-F744-8D22-C9209641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8B75-B827-484C-BFEF-4D13EF53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D8E8-F5EB-2140-B5BF-5FEA63468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6EFB-9CDC-AD43-8595-049DBE824D4D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49C4-54F5-0C47-992A-2FF467928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42D6-B809-3040-A008-87521299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BB1D-1CA7-3C48-A12D-22215A08018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377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9A3E0E-19B5-1345-8345-AB9FE6B9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46050"/>
            <a:ext cx="76581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2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855363-CBD5-C34D-A803-337BCEE3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43588" cy="68580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C8C66954-896A-1C41-85C1-5B357248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88" y="101600"/>
            <a:ext cx="6348412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8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2F85527-F76D-4B46-84CF-3C46EAA0D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14988" cy="68580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1360239-BEF7-DD4B-9F26-518E6956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22" y="0"/>
            <a:ext cx="6516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6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81229DD-F7E8-0B41-A073-47AD6E5A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9388" cy="68580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44E95A4-E080-0B4C-AC22-D0C6A435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4" y="0"/>
            <a:ext cx="6219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CDC84C7-0071-124F-9BEE-30F5CE02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197100"/>
            <a:ext cx="78867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2021-12-02T01:06:27Z</dcterms:created>
  <dcterms:modified xsi:type="dcterms:W3CDTF">2021-12-02T01:12:58Z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2021-12-02T01:06:27Z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dda1c929-f2d7-49a2-b92d-85adf1103d03</vt:lpwstr>
  </property>
  <property fmtid="{D5CDD505-2E9C-101B-9397-08002B2CF9AE}" pid="8" name="MSIP_Label_549ac42a-3eb4-4074-b885-aea26bd6241e_ContentBits">
    <vt:lpwstr>0</vt:lpwstr>
  </property>
</Properties>
</file>