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6B47-6666-D25C-6741-FCC4EA5DD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76C62-0377-AC92-60AA-D60E1D75A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4F78-42C7-5352-BA12-9BB6596A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2A2-E51A-4ABD-BFC3-A26ABABF7968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73E67-E34E-2C93-7CF2-790F8139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0FE5-F5F1-3E2F-E5F1-01DB0B15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A76-9BFB-44A7-AD15-FB72B12F38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04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188C-E748-7CFB-045F-377AA7BB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8C697-77EC-9409-DCF5-60DA2068B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1FFF-8ADB-E527-013A-438A4093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2A2-E51A-4ABD-BFC3-A26ABABF7968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135B6-4F3F-80C4-9D97-6C414E9A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839C-7A57-4302-01A2-D1E74B5D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A76-9BFB-44A7-AD15-FB72B12F38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7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3C0D5-5766-F4C5-E6F0-7F68BBABE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A301C-484D-43CD-C09A-D61F9AD54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E752-E245-95BD-5293-E65F444B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2A2-E51A-4ABD-BFC3-A26ABABF7968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7B80C-CDE2-EB69-82C6-755D89CE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3535-9396-B31B-E1ED-C5416189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A76-9BFB-44A7-AD15-FB72B12F38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91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8419-389C-7E63-C275-C266A5AE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69C1-B8D7-7D05-99FD-4B26AED01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8F086-F815-247D-EFFC-EC122570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2A2-E51A-4ABD-BFC3-A26ABABF7968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3918-4EB5-A97C-53BE-D6C4CB2B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4A8-12F2-74C8-AAB6-15A79BDE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A76-9BFB-44A7-AD15-FB72B12F38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3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BA3E-6E73-13F4-348C-F5E126E8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5C43B-43FC-AE1F-4EF6-08FC8133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2085A-5371-0F24-C5D0-28D8B1B2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2A2-E51A-4ABD-BFC3-A26ABABF7968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3CC07-D57A-E65B-58DA-E1328323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5642C-8990-74D5-91B3-024AB8D9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A76-9BFB-44A7-AD15-FB72B12F38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33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AD94-602A-3C87-ECE6-14E6B196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A9E5-B7F6-8AA7-D84C-43C0F0A70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0D75B-2A88-F5C8-D6F4-FF50D32C4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927B8-1EBD-9339-DAF4-E3C48DB1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2A2-E51A-4ABD-BFC3-A26ABABF7968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37C57-A68C-D828-D1E1-F52CD9A5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DDD2B-43A2-9B4A-965C-3FD2739E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A76-9BFB-44A7-AD15-FB72B12F38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31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1F0A-28F5-C7B6-2AC9-A9EDE1C0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7F578-0834-60A6-F643-EDB4DA34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CC654-B490-1187-72A7-16A4710EF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6CB19-005A-DE9B-97EC-8ACCE0A6F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E7008-A7ED-600E-C52A-30DEC380E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21AF4-1986-C3CF-0014-E708A11D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2A2-E51A-4ABD-BFC3-A26ABABF7968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E2154-11EF-007B-A5E7-0E704CF7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2F34B-6386-EA28-3DA2-1BA1C9D6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A76-9BFB-44A7-AD15-FB72B12F38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54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C28A-D81F-EED4-077E-7A0082FC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E755C-8C64-D45F-3089-64EE64F9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2A2-E51A-4ABD-BFC3-A26ABABF7968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9D8D3-3BDA-082C-D647-EE9C1470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B1194-481F-897F-F089-51B87F0B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A76-9BFB-44A7-AD15-FB72B12F38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53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CC47A-2292-A186-7812-83BB8D71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2A2-E51A-4ABD-BFC3-A26ABABF7968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AAA00-B0F4-5B4C-A90F-2DF6EE7B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9A8FB-76FD-C085-3A76-DEFFF4B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A76-9BFB-44A7-AD15-FB72B12F38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32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4AEA-EE4B-32A3-67AD-9DDC0364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F7CB-86EE-7468-4A9C-E19954688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3F68B-F00A-9142-23D5-47F52A8F1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8B51-C06F-0BBB-8B45-1E6E3F8B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2A2-E51A-4ABD-BFC3-A26ABABF7968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99C35-B702-33A9-B78C-F8AAE155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21897-DE53-A848-E1DB-7AF50565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A76-9BFB-44A7-AD15-FB72B12F38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37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B931-09AC-1E58-8B28-97CDE2CF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315C4-8647-9EC8-D936-E6B5A8BA1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5FA3F-76F1-13A7-A5B0-65818192B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87CFC-7713-F997-8BEB-32524F94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2A2-E51A-4ABD-BFC3-A26ABABF7968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BF4E-2F6A-836A-61C2-23A6D90B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D8FFC-1332-073C-B2AD-D31CAD32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EA76-9BFB-44A7-AD15-FB72B12F38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04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7E952-80A1-0E97-F352-733F3729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8206E-2420-E4EC-7FDC-1F8E2876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55F9B-426D-E6A4-8189-9FCB96BE8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FD2A2-E51A-4ABD-BFC3-A26ABABF7968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BA88-1965-3B1F-7575-CFF9C3BCB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B654A-7220-215F-4E30-841DB2B38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EA76-9BFB-44A7-AD15-FB72B12F38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299CBA-8B19-E67A-0084-CBF49ECF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995"/>
            <a:ext cx="12192000" cy="52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1A870-5653-4C33-9CF6-BCE7D3D27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10" y="639542"/>
            <a:ext cx="4344006" cy="268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641A02-F9F8-76AF-8913-D8CF5855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875" y="639542"/>
            <a:ext cx="4486901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9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ECCF5A-4423-64B7-43D3-6094EE4B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084"/>
            <a:ext cx="12192000" cy="60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(RIS-SAO)</dc:creator>
  <cp:lastModifiedBy>Santos, Guilherme (RIS-SAO)</cp:lastModifiedBy>
  <cp:revision>1</cp:revision>
  <dcterms:created xsi:type="dcterms:W3CDTF">2024-01-12T21:38:38Z</dcterms:created>
  <dcterms:modified xsi:type="dcterms:W3CDTF">2024-01-12T21:40:27Z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2024-01-12T21:40:27Z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df052fd9-675c-48b1-aff8-da2684ca9241</vt:lpwstr>
  </property>
  <property fmtid="{D5CDD505-2E9C-101B-9397-08002B2CF9AE}" pid="8" name="MSIP_Label_549ac42a-3eb4-4074-b885-aea26bd6241e_ContentBits">
    <vt:lpwstr>0</vt:lpwstr>
  </property>
</Properties>
</file>