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presProps.xml" ContentType="application/vnd.openxmlformats-officedocument.presentationml.pres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10/30/2013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9AB933-440C-8B13-332D-1482713ABBC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4306896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09813859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526187091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F23F8D-D8F6-0DFC-F1FB-181268C982C2}" type="slidenum">
              <a:rPr lang="pt-BR"/>
              <a:t/>
            </a:fld>
            <a:endParaRPr lang="pt-BR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923411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64158490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815450713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98E3B-6354-04BB-E8E8-3D51AACD7898}" type="slidenum">
              <a:rPr lang="pt-BR"/>
              <a:t/>
            </a:fld>
            <a:endParaRPr lang="pt-B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o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ítulo vertical e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e objec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Cabeçalho da Sec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Conteúdo Dup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ó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imagem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4168417" name="Marcador de Posição de Conteúdo 2"/>
          <p:cNvSpPr>
            <a:spLocks noGrp="1"/>
          </p:cNvSpPr>
          <p:nvPr>
            <p:ph idx="1"/>
          </p:nvPr>
        </p:nvSpPr>
        <p:spPr bwMode="auto">
          <a:xfrm flipH="0" flipV="0">
            <a:off x="597763" y="1825624"/>
            <a:ext cx="10515600" cy="3047845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Helena Barbosa Costa - 6ºA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Geografia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Pesquisa sobre Fossil Luzia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44227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228" y="1396383"/>
            <a:ext cx="5475509" cy="3837742"/>
          </a:xfrm>
          <a:prstGeom prst="rect">
            <a:avLst/>
          </a:prstGeom>
        </p:spPr>
      </p:pic>
      <p:sp>
        <p:nvSpPr>
          <p:cNvPr id="1279088845" name=""/>
          <p:cNvSpPr/>
          <p:nvPr/>
        </p:nvSpPr>
        <p:spPr bwMode="auto">
          <a:xfrm flipH="0" flipV="0">
            <a:off x="5651213" y="1732264"/>
            <a:ext cx="3404186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Quem </a:t>
            </a:r>
            <a:r>
              <a:rPr sz="2000" b="1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foi </a:t>
            </a:r>
            <a:r>
              <a:rPr sz="2000" b="1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Luzia?</a:t>
            </a:r>
            <a:endParaRPr/>
          </a:p>
        </p:txBody>
      </p:sp>
      <p:sp>
        <p:nvSpPr>
          <p:cNvPr id="1666087974" name=""/>
          <p:cNvSpPr/>
          <p:nvPr/>
        </p:nvSpPr>
        <p:spPr bwMode="auto">
          <a:xfrm flipH="0" flipV="0">
            <a:off x="5651213" y="2182649"/>
            <a:ext cx="6225056" cy="823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Luzia é o nome dado a um crânio humano encontrado no Brasil, na região de Lagoa Santa, em Minas Gerais, em 1975. Este fóssil é datado de aproximadamente 11.500 anos atrás</a:t>
            </a:r>
            <a:endParaRPr sz="2200"/>
          </a:p>
        </p:txBody>
      </p:sp>
      <p:sp>
        <p:nvSpPr>
          <p:cNvPr id="917151139" name=""/>
          <p:cNvSpPr/>
          <p:nvPr/>
        </p:nvSpPr>
        <p:spPr bwMode="auto">
          <a:xfrm flipH="0" flipV="0">
            <a:off x="5651213" y="3345780"/>
            <a:ext cx="3317240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Importância de Luzia</a:t>
            </a:r>
            <a:endParaRPr/>
          </a:p>
        </p:txBody>
      </p:sp>
      <p:sp>
        <p:nvSpPr>
          <p:cNvPr id="1559174836" name=""/>
          <p:cNvSpPr/>
          <p:nvPr/>
        </p:nvSpPr>
        <p:spPr bwMode="auto">
          <a:xfrm flipH="0" flipV="0">
            <a:off x="5651213" y="3846134"/>
            <a:ext cx="5660284" cy="13109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Luzia é um dos fósseis humanos mais antigos das Américas, e fornece evidências importantes sobre a ocupação humana do continente. Ela desafia algumas teorias anteriores sobre a migração humana para as Américas.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18820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8770" y="1904999"/>
            <a:ext cx="11785635" cy="3519406"/>
          </a:xfrm>
          <a:prstGeom prst="rect">
            <a:avLst/>
          </a:prstGeom>
        </p:spPr>
      </p:pic>
      <p:sp>
        <p:nvSpPr>
          <p:cNvPr id="438798238" name=""/>
          <p:cNvSpPr/>
          <p:nvPr/>
        </p:nvSpPr>
        <p:spPr bwMode="auto">
          <a:xfrm flipH="0" flipV="0">
            <a:off x="178770" y="600236"/>
            <a:ext cx="11899364" cy="1189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212529"/>
                </a:solidFill>
                <a:latin typeface="Arial"/>
                <a:ea typeface="Arial"/>
                <a:cs typeface="Arial"/>
              </a:rPr>
              <a:t>Uma pesquisa recente, publicada na revista Science, foi realizada por um grupo de arqueólogos liderado por</a:t>
            </a:r>
            <a:r>
              <a:rPr sz="1800" b="0" i="0" u="none">
                <a:solidFill>
                  <a:srgbClr val="212529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212529"/>
                </a:solidFill>
                <a:latin typeface="Arial"/>
                <a:ea typeface="Arial"/>
                <a:cs typeface="Arial"/>
              </a:rPr>
              <a:t>Eske Wileslev</a:t>
            </a:r>
            <a:r>
              <a:rPr sz="1800" b="0" i="0" u="none">
                <a:solidFill>
                  <a:srgbClr val="212529"/>
                </a:solidFill>
                <a:latin typeface="Arial"/>
                <a:ea typeface="Arial"/>
                <a:cs typeface="Arial"/>
              </a:rPr>
              <a:t>, professor das universidades de Cambridge e Copenhague. O estudo surgiu a partir da realização de testes de DNA de esqueletos do continente, tanto antigos quanto recentes e, mais uma vez,</a:t>
            </a:r>
            <a:r>
              <a:rPr sz="1800" b="0" i="0" u="none">
                <a:solidFill>
                  <a:srgbClr val="212529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212529"/>
                </a:solidFill>
                <a:latin typeface="Arial"/>
                <a:ea typeface="Arial"/>
                <a:cs typeface="Arial"/>
              </a:rPr>
              <a:t>Luzia</a:t>
            </a:r>
            <a:r>
              <a:rPr sz="1800" b="0" i="0" u="none">
                <a:solidFill>
                  <a:srgbClr val="212529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rgbClr val="212529"/>
                </a:solidFill>
                <a:latin typeface="Arial"/>
                <a:ea typeface="Arial"/>
                <a:cs typeface="Arial"/>
              </a:rPr>
              <a:t>foi apontada como semelhante aos índios modernos.</a:t>
            </a:r>
            <a:endParaRPr/>
          </a:p>
        </p:txBody>
      </p:sp>
      <p:sp>
        <p:nvSpPr>
          <p:cNvPr id="855068727" name=""/>
          <p:cNvSpPr/>
          <p:nvPr/>
        </p:nvSpPr>
        <p:spPr bwMode="auto">
          <a:xfrm flipH="0" flipV="0">
            <a:off x="263404" y="5645774"/>
            <a:ext cx="11653289" cy="6404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212529"/>
                </a:solidFill>
                <a:latin typeface="Arial"/>
                <a:ea typeface="Arial"/>
                <a:cs typeface="Arial"/>
              </a:rPr>
              <a:t>Não só ela, mas todos os fósseis se mostraram semelhantes aos índios modernos da América do Norte, local onde foi iniciada a colonização asiática da América.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5646032" name=""/>
          <p:cNvSpPr/>
          <p:nvPr/>
        </p:nvSpPr>
        <p:spPr bwMode="auto">
          <a:xfrm flipH="0" flipV="0">
            <a:off x="194204" y="851080"/>
            <a:ext cx="11546503" cy="6050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1 - A mulher mais antiga das Américas</a:t>
            </a:r>
            <a:r>
              <a:rPr sz="14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?</a:t>
            </a:r>
            <a:endParaRPr sz="14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1400" b="0" i="0" u="none" strike="noStrike" cap="none" spc="0">
                <a:solidFill>
                  <a:srgbClr val="404040"/>
                </a:solidFill>
                <a:latin typeface="Arial"/>
                <a:ea typeface="Arial"/>
                <a:cs typeface="Arial"/>
              </a:rPr>
              <a:t>Estima-se que o fóssil possuía de 12 500 a 13 000 anos e, por isso, foi considerado como a mulher mais antiga das Américas e também a primeira brasileira.</a:t>
            </a:r>
            <a:endParaRPr sz="14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/>
          </a:p>
          <a:p>
            <a:pPr>
              <a:defRPr/>
            </a:pPr>
            <a:r>
              <a:rPr sz="1400" b="1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2 - Controvérsias e debates</a:t>
            </a:r>
            <a:endParaRPr sz="1400" b="1" i="0" u="none">
              <a:solidFill>
                <a:srgbClr val="0D0D0D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A descoberta de Luzia gerou debates significativos entre os cientistas, especialmente em relação à rota de migração dos primeiros humanos para as Américas e à diversidade genética das populações pré-históricas.</a:t>
            </a:r>
            <a:endParaRPr sz="1400" b="0" i="0" u="none">
              <a:solidFill>
                <a:srgbClr val="0D0D0D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/>
          </a:p>
          <a:p>
            <a:pPr>
              <a:defRPr/>
            </a:pPr>
            <a:r>
              <a:rPr sz="14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3 - Da onde veio Luzia?</a:t>
            </a:r>
            <a:endParaRPr sz="1400"/>
          </a:p>
          <a:p>
            <a:pPr>
              <a:defRPr/>
            </a:pPr>
            <a:endParaRPr sz="14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Os traços de etnias negras de Luzia possibilitou averiguar que o continente americano foi ocupado por quatro fluxos migratórios. Três compostos por populações de origem mongol, geneticamente semelhantes às tribos indígenas atuais; e um quarto fluxo migratório de não mongóis, com características similares as dos africanos e dos aborígines da Austrália.</a:t>
            </a:r>
            <a:endParaRPr sz="14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4 - </a:t>
            </a:r>
            <a:r>
              <a:rPr sz="1400" b="1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Mudança Ambiental</a:t>
            </a:r>
            <a:endParaRPr sz="1400" b="1" i="0" u="none">
              <a:solidFill>
                <a:srgbClr val="0D0D0D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Alguns cientistas sugerem que as características distintivas do crânio de Luzia podem ser resultado de adaptações às condições ambientais locais na América do Sul durante o Pleistoceno tardio. Mudanças climáticas e pressões seletivas podem ter influenciado a evolução dessas populações</a:t>
            </a:r>
            <a:endParaRPr sz="1400" b="1" i="0" u="none">
              <a:solidFill>
                <a:srgbClr val="0D0D0D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1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5 - Multirregional</a:t>
            </a:r>
            <a:endParaRPr sz="1400" b="1" i="0" u="none">
              <a:solidFill>
                <a:srgbClr val="0D0D0D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 b="1" i="0" u="none">
              <a:solidFill>
                <a:srgbClr val="0D0D0D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Esta hipótese sugere que os humanos modernos (Homo sapiens) se originaram em diferentes partes do mundo e, ao longo do tempo, houve trocas genéticas e culturais entre essas populações. De acordo com essa teoria, Luzia pode ser vista como um exemplo de uma linhagem evolutiva localizada na América do Sul.</a:t>
            </a:r>
            <a:endParaRPr sz="13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3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48298641" name=""/>
          <p:cNvSpPr/>
          <p:nvPr/>
        </p:nvSpPr>
        <p:spPr bwMode="auto">
          <a:xfrm flipH="0" flipV="0">
            <a:off x="242803" y="193847"/>
            <a:ext cx="11706392" cy="5185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800" b="1" i="0" u="none">
                <a:solidFill>
                  <a:srgbClr val="0D0D0D"/>
                </a:solidFill>
                <a:latin typeface="Arial"/>
                <a:ea typeface="Arial"/>
                <a:cs typeface="Arial"/>
              </a:rPr>
              <a:t>Hipóteses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2024-03-17T21:24:07Z</dcterms:modified>
  <cp:category/>
  <cp:contentStatus/>
  <cp:version/>
</cp:coreProperties>
</file>