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presProps.xml" ContentType="application/vnd.openxmlformats-officedocument.presentationml.pres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t-BR"/>
              <a:t>10/30/2013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t-BR"/>
              <a:t>1</a:t>
            </a:fld>
            <a:endParaRPr lang="pt-B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4092855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390187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1918495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EE7EFA-19BE-CEB4-4535-DFE83B162A34}" type="slidenum">
              <a:rPr lang="pt-BR"/>
              <a:t/>
            </a:fld>
            <a:endParaRPr lang="pt-BR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00012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7478700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605713455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4C022F-C0C7-0CC4-623C-62FF5F55E34D}" type="slidenum">
              <a:rPr lang="pt-BR"/>
              <a:t/>
            </a:fld>
            <a:endParaRPr lang="pt-B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o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ítulo vertical e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ítulo e objec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Cabeçalho da Sec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Conteúdo Dup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ó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imagem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128259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6949" y="565042"/>
            <a:ext cx="11618040" cy="1378927"/>
          </a:xfrm>
          <a:prstGeom prst="rect">
            <a:avLst/>
          </a:prstGeom>
        </p:spPr>
      </p:pic>
      <p:sp>
        <p:nvSpPr>
          <p:cNvPr id="254036372" name=""/>
          <p:cNvSpPr/>
          <p:nvPr/>
        </p:nvSpPr>
        <p:spPr bwMode="auto">
          <a:xfrm flipH="0" flipV="0">
            <a:off x="598982" y="1188589"/>
            <a:ext cx="322881" cy="27444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7256839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46949" y="2686372"/>
            <a:ext cx="11962181" cy="2483001"/>
          </a:xfrm>
          <a:prstGeom prst="rect">
            <a:avLst/>
          </a:prstGeom>
        </p:spPr>
      </p:pic>
      <p:sp>
        <p:nvSpPr>
          <p:cNvPr id="1883277161" name=""/>
          <p:cNvSpPr txBox="1"/>
          <p:nvPr/>
        </p:nvSpPr>
        <p:spPr bwMode="auto">
          <a:xfrm flipH="0" flipV="0">
            <a:off x="292245" y="145296"/>
            <a:ext cx="86260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arenR"/>
              <a:defRPr/>
            </a:pPr>
            <a:r>
              <a:rPr/>
              <a:t>Vou na Funcionalidade de “Reenviar Termo de Compromisso”</a:t>
            </a:r>
            <a:endParaRPr/>
          </a:p>
        </p:txBody>
      </p:sp>
      <p:sp>
        <p:nvSpPr>
          <p:cNvPr id="239700522" name=""/>
          <p:cNvSpPr txBox="1"/>
          <p:nvPr/>
        </p:nvSpPr>
        <p:spPr bwMode="auto">
          <a:xfrm flipH="0" flipV="0">
            <a:off x="444645" y="2073543"/>
            <a:ext cx="8669947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2) Vou na Funcionalidade de Selecionar Instituição</a:t>
            </a:r>
            <a:endParaRPr/>
          </a:p>
          <a:p>
            <a:pPr>
              <a:defRPr/>
            </a:pPr>
            <a:r>
              <a:rPr/>
              <a:t>	Coloco o CNPJ da empresa conveniada</a:t>
            </a:r>
            <a:endParaRPr/>
          </a:p>
          <a:p>
            <a:pPr marL="683928" lvl="1" indent="-283878">
              <a:buAutoNum type="arabicParenR"/>
              <a:defRPr/>
            </a:pPr>
            <a:endParaRPr/>
          </a:p>
        </p:txBody>
      </p:sp>
      <p:sp>
        <p:nvSpPr>
          <p:cNvPr id="1018796585" name=""/>
          <p:cNvSpPr/>
          <p:nvPr/>
        </p:nvSpPr>
        <p:spPr bwMode="auto">
          <a:xfrm flipH="0" flipV="0">
            <a:off x="243813" y="4327641"/>
            <a:ext cx="5343686" cy="693163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6454834" name=""/>
          <p:cNvSpPr txBox="1"/>
          <p:nvPr/>
        </p:nvSpPr>
        <p:spPr bwMode="auto">
          <a:xfrm flipH="0" flipV="0">
            <a:off x="5650138" y="4216843"/>
            <a:ext cx="5898329" cy="914760"/>
          </a:xfrm>
          <a:prstGeom prst="rect">
            <a:avLst/>
          </a:prstGeom>
          <a:noFill/>
          <a:ln w="12700">
            <a:solidFill>
              <a:srgbClr val="FF0000">
                <a:alpha val="99999"/>
              </a:srgbClr>
            </a:solidFill>
            <a:prstDash val="sysDash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0000"/>
                </a:solidFill>
              </a:rPr>
              <a:t>3) Não encontra a empresa e pede para </a:t>
            </a:r>
            <a:r>
              <a:rPr b="1" u="sng">
                <a:solidFill>
                  <a:srgbClr val="FF0000"/>
                </a:solidFill>
              </a:rPr>
              <a:t>CRIAR </a:t>
            </a:r>
            <a:r>
              <a:rPr>
                <a:solidFill>
                  <a:srgbClr val="FF0000"/>
                </a:solidFill>
              </a:rPr>
              <a:t>um no </a:t>
            </a:r>
            <a:endParaRPr>
              <a:solidFill>
                <a:srgbClr val="FF0000"/>
              </a:solidFill>
            </a:endParaRPr>
          </a:p>
          <a:p>
            <a:pPr>
              <a:defRPr/>
            </a:pPr>
            <a:r>
              <a:rPr>
                <a:solidFill>
                  <a:srgbClr val="FF0000"/>
                </a:solidFill>
              </a:rPr>
              <a:t>termo de compromisso em um </a:t>
            </a:r>
            <a:r>
              <a:rPr b="1" u="sng">
                <a:solidFill>
                  <a:srgbClr val="FF0000"/>
                </a:solidFill>
              </a:rPr>
              <a:t>NOVO </a:t>
            </a:r>
            <a:r>
              <a:rPr>
                <a:solidFill>
                  <a:srgbClr val="FF0000"/>
                </a:solidFill>
              </a:rPr>
              <a:t>convênio</a:t>
            </a:r>
            <a:endParaRPr>
              <a:solidFill>
                <a:schemeClr val="bg1"/>
              </a:solidFill>
            </a:endParaRPr>
          </a:p>
          <a:p>
            <a:pPr marL="683928" lvl="1" indent="-283878">
              <a:buAutoNum type="arabicParenR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051982" name=""/>
          <p:cNvSpPr txBox="1"/>
          <p:nvPr/>
        </p:nvSpPr>
        <p:spPr bwMode="auto">
          <a:xfrm flipH="0" flipV="0">
            <a:off x="292245" y="145296"/>
            <a:ext cx="865914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4) Sigo a sugestão do Alerta e é Listado as Empresas Conveniadas ao Meu Usuário</a:t>
            </a:r>
            <a:endParaRPr/>
          </a:p>
        </p:txBody>
      </p:sp>
      <p:pic>
        <p:nvPicPr>
          <p:cNvPr id="20786701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13287" y="785736"/>
            <a:ext cx="11365423" cy="1974033"/>
          </a:xfrm>
          <a:prstGeom prst="rect">
            <a:avLst/>
          </a:prstGeom>
        </p:spPr>
      </p:pic>
      <p:sp>
        <p:nvSpPr>
          <p:cNvPr id="1825952558" name=""/>
          <p:cNvSpPr/>
          <p:nvPr/>
        </p:nvSpPr>
        <p:spPr bwMode="auto">
          <a:xfrm flipH="0" flipV="0">
            <a:off x="986440" y="2205664"/>
            <a:ext cx="322880" cy="27444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619104" name=""/>
          <p:cNvSpPr txBox="1"/>
          <p:nvPr/>
        </p:nvSpPr>
        <p:spPr bwMode="auto">
          <a:xfrm flipH="0" flipV="0">
            <a:off x="2970222" y="989374"/>
            <a:ext cx="7122912" cy="640440"/>
          </a:xfrm>
          <a:prstGeom prst="rect">
            <a:avLst/>
          </a:prstGeom>
          <a:noFill/>
          <a:ln w="12700">
            <a:solidFill>
              <a:srgbClr val="FF0000">
                <a:alpha val="99999"/>
              </a:srgbClr>
            </a:solidFill>
            <a:prstDash val="sysDash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0000"/>
                </a:solidFill>
              </a:rPr>
              <a:t>5) Possui apenas a funcionalidade apenas de </a:t>
            </a:r>
            <a:r>
              <a:rPr b="1" u="sng">
                <a:solidFill>
                  <a:srgbClr val="FF0000"/>
                </a:solidFill>
              </a:rPr>
              <a:t>VISUALIZAR</a:t>
            </a:r>
            <a:endParaRPr>
              <a:solidFill>
                <a:srgbClr val="FF0000"/>
              </a:solidFill>
            </a:endParaRPr>
          </a:p>
          <a:p>
            <a:pPr marL="683928" lvl="1" indent="-283878">
              <a:buAutoNum type="arabicParenR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421673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9872" y="622329"/>
            <a:ext cx="5684438" cy="2509619"/>
          </a:xfrm>
          <a:prstGeom prst="rect">
            <a:avLst/>
          </a:prstGeom>
        </p:spPr>
      </p:pic>
      <p:sp>
        <p:nvSpPr>
          <p:cNvPr id="1782352436" name=""/>
          <p:cNvSpPr txBox="1"/>
          <p:nvPr/>
        </p:nvSpPr>
        <p:spPr bwMode="auto">
          <a:xfrm flipH="0" flipV="0">
            <a:off x="292245" y="145296"/>
            <a:ext cx="86782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6) </a:t>
            </a:r>
            <a:r>
              <a:rPr b="1" u="sng"/>
              <a:t>TENTATIVAS </a:t>
            </a:r>
            <a:r>
              <a:rPr/>
              <a:t>- &gt; Criar um novo Convenio</a:t>
            </a:r>
            <a:endParaRPr/>
          </a:p>
        </p:txBody>
      </p:sp>
      <p:pic>
        <p:nvPicPr>
          <p:cNvPr id="68328573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50703" y="567493"/>
            <a:ext cx="4560737" cy="2564454"/>
          </a:xfrm>
          <a:prstGeom prst="rect">
            <a:avLst/>
          </a:prstGeom>
        </p:spPr>
      </p:pic>
      <p:pic>
        <p:nvPicPr>
          <p:cNvPr id="74002373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63167" y="3763563"/>
            <a:ext cx="11462288" cy="2984654"/>
          </a:xfrm>
          <a:prstGeom prst="rect">
            <a:avLst/>
          </a:prstGeom>
        </p:spPr>
      </p:pic>
      <p:sp>
        <p:nvSpPr>
          <p:cNvPr id="1536589920" name=""/>
          <p:cNvSpPr txBox="1"/>
          <p:nvPr/>
        </p:nvSpPr>
        <p:spPr bwMode="auto">
          <a:xfrm flipH="0" flipV="0">
            <a:off x="163167" y="3245940"/>
            <a:ext cx="86865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7) </a:t>
            </a:r>
            <a:r>
              <a:rPr b="1" u="sng"/>
              <a:t>TENTATIVAS </a:t>
            </a:r>
            <a:r>
              <a:rPr/>
              <a:t>- &gt; Pesquisar o Convenio</a:t>
            </a:r>
            <a:endParaRPr/>
          </a:p>
        </p:txBody>
      </p:sp>
      <p:sp>
        <p:nvSpPr>
          <p:cNvPr id="763641246" name=""/>
          <p:cNvSpPr/>
          <p:nvPr/>
        </p:nvSpPr>
        <p:spPr bwMode="auto">
          <a:xfrm flipH="0" flipV="0">
            <a:off x="356821" y="5941016"/>
            <a:ext cx="7490847" cy="581186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3587486" name=""/>
          <p:cNvSpPr txBox="1"/>
          <p:nvPr/>
        </p:nvSpPr>
        <p:spPr bwMode="auto">
          <a:xfrm flipH="0" flipV="0">
            <a:off x="3567552" y="3959882"/>
            <a:ext cx="7134431" cy="640440"/>
          </a:xfrm>
          <a:prstGeom prst="rect">
            <a:avLst/>
          </a:prstGeom>
          <a:noFill/>
          <a:ln w="12700">
            <a:solidFill>
              <a:srgbClr val="FF0000">
                <a:alpha val="99999"/>
              </a:srgbClr>
            </a:solidFill>
            <a:prstDash val="sysDash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0000"/>
                </a:solidFill>
              </a:rPr>
              <a:t>8) </a:t>
            </a:r>
            <a:r>
              <a:rPr b="1" u="sng">
                <a:solidFill>
                  <a:srgbClr val="FF0000"/>
                </a:solidFill>
              </a:rPr>
              <a:t>NÃO ENCONTRA</a:t>
            </a:r>
            <a:r>
              <a:rPr>
                <a:solidFill>
                  <a:srgbClr val="FF0000"/>
                </a:solidFill>
              </a:rPr>
              <a:t> a Panificadora</a:t>
            </a:r>
            <a:endParaRPr>
              <a:solidFill>
                <a:srgbClr val="FF0000"/>
              </a:solidFill>
            </a:endParaRPr>
          </a:p>
          <a:p>
            <a:pPr marL="683928" lvl="1" indent="-283878">
              <a:buAutoNum type="arabicParenR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2024-03-14T13:51:45Z</dcterms:modified>
  <cp:category/>
  <cp:contentStatus/>
  <cp:version/>
</cp:coreProperties>
</file>