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E1A8-1215-664D-BB47-DFFFA9DB6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94BEE-BECF-68F0-F1B9-9FD868865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4D5C4-1861-2930-A50C-A4E89694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1CC6A-4FBE-4BBB-A154-8A77BBB42775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A6997-BB8E-DE48-5C9F-4770FFD2D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20654-3D6B-1125-86B1-87301230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F0F1-A415-4EF2-9202-BD06C37767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6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BFF4-B23D-E79A-CD14-0F231423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46A2C-6CF0-B6BF-FBE1-7F1257FA4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770FC-3D29-534A-2DA0-9F3B0EB3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1CC6A-4FBE-4BBB-A154-8A77BBB42775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AAB54-E2A6-49BA-BEF9-ED154012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B2873-1D19-FD8A-D02F-27663169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F0F1-A415-4EF2-9202-BD06C37767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64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F495C0-6A4B-230F-EC88-DADE0C185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4F977-BFF5-0B62-FBB0-D1E9BD917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F7DC1-2193-45DD-2F0F-B9C915E9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1CC6A-4FBE-4BBB-A154-8A77BBB42775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405A5-2CA2-DD22-D001-6215D3407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8258D-6071-0D54-8F32-2D6B75BAB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F0F1-A415-4EF2-9202-BD06C37767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3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D110-C513-5E0E-788D-968FF741A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9D13-3A7F-33BD-7BB4-0152A05FD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36C32-74AF-F9DF-1B8A-434BC714B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1CC6A-4FBE-4BBB-A154-8A77BBB42775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0587E-CDC0-E409-C751-DAD19255B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DB8A7-BFF3-D14A-3D75-2341DE8F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F0F1-A415-4EF2-9202-BD06C37767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08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09FCF-7243-71E6-03D3-A100BB113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8BE23-BEC5-A939-95B6-CCC796F78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AD075-F9F3-B479-5431-EA928B1E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1CC6A-4FBE-4BBB-A154-8A77BBB42775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6BC70-7B0D-7E39-A257-7670933E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31E24-0657-CE7F-D39F-B8F9DDBE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F0F1-A415-4EF2-9202-BD06C37767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92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9268-443D-7C22-A2E6-2025650D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BEB55-E32A-15F9-F982-F9FFA37CF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BD4EC-0F45-BFED-CFAA-9967FD217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AF42C-994A-A1C2-2C1D-9ECAD49E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1CC6A-4FBE-4BBB-A154-8A77BBB42775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50ECA-685E-95D8-E105-93E98AF7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4C9D5-B612-A59E-A94D-445EAD74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F0F1-A415-4EF2-9202-BD06C37767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49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C6CD-1BE8-6A80-9B30-EA0F4C8BF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15163-C3B6-A5B9-F08B-208BB15A9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CF175-D118-3968-00AB-6DB32FA0B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4D46F-7FA1-3747-0072-D2DAD621D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714EE-7212-9C33-D8C4-4D41831C8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5EE5BA-CAB4-CF06-86E0-848FFCD8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1CC6A-4FBE-4BBB-A154-8A77BBB42775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B03B9-E0A5-3B30-A963-76A5E03D8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B1B58F-2FBA-1B77-2F08-2AB64FA3E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F0F1-A415-4EF2-9202-BD06C37767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59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2908-848A-DE68-6929-EDC4164F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B9DBA-DB29-3CC3-D9AB-DF32FC92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1CC6A-4FBE-4BBB-A154-8A77BBB42775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17237-0A46-D9F0-C151-4CCB7A2E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B9ACB-0CF8-21F7-C975-F41C69F1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F0F1-A415-4EF2-9202-BD06C37767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62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84BD31-87BC-D007-A206-0FB74106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1CC6A-4FBE-4BBB-A154-8A77BBB42775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3030F-28E3-1443-8798-B9F2A1A6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29C8C-3E6E-676F-43D4-A5B9B630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F0F1-A415-4EF2-9202-BD06C37767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20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A13B-5A74-00C3-39EC-C696A202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4A8D7-F7CE-F25F-C659-4526F6EA9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72863-2ED0-C6CF-E1A0-F8F052AA2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9EA34-22EE-D653-599C-35B716AE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1CC6A-4FBE-4BBB-A154-8A77BBB42775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780A9-EE96-967B-B398-F0F46F9A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6D988-8CDA-F220-391A-8DB02533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F0F1-A415-4EF2-9202-BD06C37767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93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4F02-AE71-7B64-E40B-3F92ADCB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70F053-FAC0-86AF-0B2A-851F5C9C5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2F062-0159-CE81-6A84-B405422ED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B3B5A-82EE-2E61-F5A8-A71BA96A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1CC6A-4FBE-4BBB-A154-8A77BBB42775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B17B9-81EE-C238-B786-078CC0AA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F1341-6774-5842-6701-59525AA8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F0F1-A415-4EF2-9202-BD06C37767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4F5C1E-165E-BB53-D843-6A0979748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D8306-3E90-0B66-66EA-CC988729A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ACE97-99E5-41C1-ACEC-C3C3CEB85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1CC6A-4FBE-4BBB-A154-8A77BBB42775}" type="datetimeFigureOut">
              <a:rPr lang="pt-BR" smtClean="0"/>
              <a:t>01/12/2023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3C093-BDD1-1F10-764A-9E8A7E3A5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63BC-566B-AD5A-D541-8A03397DD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7F0F1-A415-4EF2-9202-BD06C37767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28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8D266FC-E7A5-3E3E-081C-AF662C430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57" y="0"/>
            <a:ext cx="10823462" cy="342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 close up of a ticket&#10;&#10;Description automatically generated">
            <a:extLst>
              <a:ext uri="{FF2B5EF4-FFF2-40B4-BE49-F238E27FC236}">
                <a16:creationId xmlns:a16="http://schemas.microsoft.com/office/drawing/2014/main" id="{48E8923A-99EE-32AA-C317-757C8A765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0448" y="2591716"/>
            <a:ext cx="2801889" cy="498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7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ticket&#10;&#10;Description automatically generated">
            <a:extLst>
              <a:ext uri="{FF2B5EF4-FFF2-40B4-BE49-F238E27FC236}">
                <a16:creationId xmlns:a16="http://schemas.microsoft.com/office/drawing/2014/main" id="{4A86E6E7-1D9B-A422-9261-3D3219F2F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67187" y="1396932"/>
            <a:ext cx="3857625" cy="68580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8E2DEFA-8467-3E17-B6ED-B0BC35F56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766" y="149689"/>
            <a:ext cx="8745342" cy="274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777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receipt&#10;&#10;Description automatically generated">
            <a:extLst>
              <a:ext uri="{FF2B5EF4-FFF2-40B4-BE49-F238E27FC236}">
                <a16:creationId xmlns:a16="http://schemas.microsoft.com/office/drawing/2014/main" id="{08E09F4F-B569-76AC-3377-2B4A98667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54646" y="1378635"/>
            <a:ext cx="3857625" cy="685800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55FBB8F-F652-DF1E-FB8A-34450729B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769" y="256065"/>
            <a:ext cx="8208461" cy="2524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947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ece of paper with numbers and letters&#10;&#10;Description automatically generated">
            <a:extLst>
              <a:ext uri="{FF2B5EF4-FFF2-40B4-BE49-F238E27FC236}">
                <a16:creationId xmlns:a16="http://schemas.microsoft.com/office/drawing/2014/main" id="{76CB0657-6380-6FE7-EDF2-B59EBD0BD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67187" y="1500187"/>
            <a:ext cx="3857625" cy="6858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D065C8C-9904-3FE8-5C28-B85EF858F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480" y="383454"/>
            <a:ext cx="7485039" cy="259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88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ticket&#10;&#10;Description automatically generated">
            <a:extLst>
              <a:ext uri="{FF2B5EF4-FFF2-40B4-BE49-F238E27FC236}">
                <a16:creationId xmlns:a16="http://schemas.microsoft.com/office/drawing/2014/main" id="{DC127054-33FE-AD46-14C8-E089D3FE3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67187" y="1378634"/>
            <a:ext cx="3857625" cy="685800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A30BB598-D8C2-43A8-FA7D-A76C6979C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672" y="289435"/>
            <a:ext cx="6788988" cy="240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891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receipt&#10;&#10;Description automatically generated">
            <a:extLst>
              <a:ext uri="{FF2B5EF4-FFF2-40B4-BE49-F238E27FC236}">
                <a16:creationId xmlns:a16="http://schemas.microsoft.com/office/drawing/2014/main" id="{9C2E321D-FD90-A51B-70C4-B24DF9C71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80380" y="2010327"/>
            <a:ext cx="3490324" cy="6205021"/>
          </a:xfrm>
          <a:prstGeom prst="rect">
            <a:avLst/>
          </a:prstGeom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9C7CDB9E-7C58-13B7-CA37-20CA60D28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55" y="539600"/>
            <a:ext cx="7715879" cy="247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8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ticket&#10;&#10;Description automatically generated">
            <a:extLst>
              <a:ext uri="{FF2B5EF4-FFF2-40B4-BE49-F238E27FC236}">
                <a16:creationId xmlns:a16="http://schemas.microsoft.com/office/drawing/2014/main" id="{0E627FEB-E64A-5F07-D8CB-3F3C9CD3C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88705" y="2116784"/>
            <a:ext cx="3374269" cy="5998701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0E5575F-F423-921F-31A5-065BFA5EC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72" y="318207"/>
            <a:ext cx="9647569" cy="311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53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80263C-B1D3-ECEE-E8F5-FB705DBC3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28643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4086040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829063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4925480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7243996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82948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32578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495BDFD6-C974-EA14-FE63-5E25D275E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" y="125679"/>
            <a:ext cx="2079257" cy="14923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FBCF99-3363-492C-3679-9A33ED352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" y="1743728"/>
            <a:ext cx="2061714" cy="16442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7C3E8E-78FE-F879-BE77-7E2C8818D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799" y="1457938"/>
            <a:ext cx="931073" cy="4987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423A82-F31C-553C-8EB2-A18159967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5452" y="93628"/>
            <a:ext cx="2138749" cy="15564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CCB780C-D4E5-56AD-87C8-DC077810A2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8164" y="1674929"/>
            <a:ext cx="2118239" cy="17108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071CB06-5AE3-1753-5507-B15A8291E5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6695" y="1437026"/>
            <a:ext cx="717723" cy="4261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F118001-0EB6-0DFB-7E61-39D07CD02D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7582" y="93628"/>
            <a:ext cx="2094624" cy="15813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D76C48D-CFC3-C7C1-7B90-F82393025D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6895" y="1708673"/>
            <a:ext cx="2061713" cy="164339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E7EE6D1-FC47-4B29-5C1D-BE26C78A3E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02349" y="1437026"/>
            <a:ext cx="905859" cy="5560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ADA76F6-330B-5C7E-6E6F-9BFD551CA9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9100" y="133730"/>
            <a:ext cx="2016669" cy="148431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B12B28D-A012-B431-10F0-437551C4D8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09100" y="1708673"/>
            <a:ext cx="2006070" cy="161259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AA18C37-6BAC-D10A-3349-A19F6AEF256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56665" y="1372095"/>
            <a:ext cx="893839" cy="55601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B0F5059-3834-FE58-297A-4FD95BE7B03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313" y="3487567"/>
            <a:ext cx="2061715" cy="155473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B8D9E33-96A2-8EDC-CB02-1F91EAAB3D8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541" y="5106472"/>
            <a:ext cx="2061715" cy="162584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5FFC03E-DC12-4116-1C57-90463970A32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70485" y="4786257"/>
            <a:ext cx="931074" cy="51209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4543A4F-8615-7D59-CDC4-D89058674A0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79172" y="3487567"/>
            <a:ext cx="2101659" cy="155473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3586050-C76D-C0D1-546E-D4AC0AD6A02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99830" y="5144056"/>
            <a:ext cx="2101658" cy="167495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3EA9DA2-3373-EEC4-6F4F-702FD5C7E1E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132196" y="4804546"/>
            <a:ext cx="892222" cy="49203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32D7297-E6F7-73A3-76CD-4148AC4D89A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67582" y="3498658"/>
            <a:ext cx="2145872" cy="165067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71E9227-BA86-7FE3-7A2F-D5B7A7869EA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186895" y="5198697"/>
            <a:ext cx="2101658" cy="155589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DF72C6A-9A84-23D8-7467-E15087C836E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185649" y="4937508"/>
            <a:ext cx="905860" cy="527046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A35AA471-CF38-CDA6-44E8-CA33C2C5B555}"/>
              </a:ext>
            </a:extLst>
          </p:cNvPr>
          <p:cNvSpPr/>
          <p:nvPr/>
        </p:nvSpPr>
        <p:spPr>
          <a:xfrm>
            <a:off x="2363638" y="2565858"/>
            <a:ext cx="370936" cy="43613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FE4CC3F-B67B-B9E0-A54B-FB8134B668AF}"/>
              </a:ext>
            </a:extLst>
          </p:cNvPr>
          <p:cNvSpPr/>
          <p:nvPr/>
        </p:nvSpPr>
        <p:spPr>
          <a:xfrm>
            <a:off x="5503246" y="2565858"/>
            <a:ext cx="370936" cy="43613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A1B3C41-1D2E-07E4-72FC-FCC5E2DD6AFB}"/>
              </a:ext>
            </a:extLst>
          </p:cNvPr>
          <p:cNvSpPr/>
          <p:nvPr/>
        </p:nvSpPr>
        <p:spPr>
          <a:xfrm>
            <a:off x="8655278" y="2565858"/>
            <a:ext cx="370936" cy="43613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DC5846-500E-EF9F-2F9B-BA14E204E6E9}"/>
              </a:ext>
            </a:extLst>
          </p:cNvPr>
          <p:cNvSpPr/>
          <p:nvPr/>
        </p:nvSpPr>
        <p:spPr>
          <a:xfrm>
            <a:off x="11648753" y="2565858"/>
            <a:ext cx="370936" cy="43613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870A853-A3CE-8A2A-71F5-594DA79F5F60}"/>
              </a:ext>
            </a:extLst>
          </p:cNvPr>
          <p:cNvSpPr/>
          <p:nvPr/>
        </p:nvSpPr>
        <p:spPr>
          <a:xfrm>
            <a:off x="2351757" y="5880873"/>
            <a:ext cx="370936" cy="43613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8EC6EBB-9A58-3A9F-007E-DAB410EAE802}"/>
              </a:ext>
            </a:extLst>
          </p:cNvPr>
          <p:cNvSpPr/>
          <p:nvPr/>
        </p:nvSpPr>
        <p:spPr>
          <a:xfrm>
            <a:off x="5503246" y="5880873"/>
            <a:ext cx="370936" cy="43613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DC7B63-77B1-CC43-7B4B-890E265A3349}"/>
              </a:ext>
            </a:extLst>
          </p:cNvPr>
          <p:cNvSpPr/>
          <p:nvPr/>
        </p:nvSpPr>
        <p:spPr>
          <a:xfrm>
            <a:off x="8593132" y="5880873"/>
            <a:ext cx="370936" cy="43613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809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Santos, Guilherme (RIS-SAO)</dc:creator>
  <cp:lastModifiedBy>Santos, Guilherme (RIS-SAO)</cp:lastModifiedBy>
  <cp:revision>1</cp:revision>
  <dcterms:created xsi:type="dcterms:W3CDTF">2023-12-01T12:53:40Z</dcterms:created>
  <dcterms:modified xsi:type="dcterms:W3CDTF">2023-12-01T13:45:07Z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2023-12-01T13:44:49Z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924f9667-2565-4ab8-890b-2ca8b360270a</vt:lpwstr>
  </property>
  <property fmtid="{D5CDD505-2E9C-101B-9397-08002B2CF9AE}" pid="8" name="MSIP_Label_549ac42a-3eb4-4074-b885-aea26bd6241e_ContentBits">
    <vt:lpwstr>0</vt:lpwstr>
  </property>
</Properties>
</file>