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8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4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86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13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10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1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25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79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41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2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48E3-0313-4B33-93F8-B30D5DE959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DDF2-E501-4BC2-9B7B-C25ECBB59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46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8641" y="666205"/>
            <a:ext cx="11234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 smtClean="0">
                <a:solidFill>
                  <a:srgbClr val="FF0000"/>
                </a:solidFill>
              </a:rPr>
              <a:t>Para</a:t>
            </a:r>
            <a:r>
              <a:rPr lang="pt-BR" sz="4400" b="1" dirty="0" smtClean="0"/>
              <a:t> </a:t>
            </a:r>
            <a:r>
              <a:rPr lang="pt-BR" sz="4400" dirty="0" smtClean="0"/>
              <a:t>que eu possa fazer uma GMUD  no melhor momento possível, verificar se os sistemas e pessoas impactadas pela mudança estejam prontas , e monitorar o impacto da mudança no ambiente após implementa-la, </a:t>
            </a:r>
            <a:r>
              <a:rPr lang="pt-BR" sz="4400" b="1" dirty="0" smtClean="0">
                <a:solidFill>
                  <a:srgbClr val="FF0000"/>
                </a:solidFill>
              </a:rPr>
              <a:t>enquanto</a:t>
            </a:r>
            <a:r>
              <a:rPr lang="pt-BR" sz="4400" dirty="0" smtClean="0"/>
              <a:t>  analista de sistemas, </a:t>
            </a:r>
            <a:r>
              <a:rPr lang="pt-BR" sz="4400" b="1" dirty="0" smtClean="0">
                <a:solidFill>
                  <a:srgbClr val="FF0000"/>
                </a:solidFill>
              </a:rPr>
              <a:t>quero</a:t>
            </a:r>
            <a:r>
              <a:rPr lang="pt-BR" sz="4400" dirty="0" smtClean="0"/>
              <a:t> um sistema que me dê essas informações e avise as pessoas envolvidas.</a:t>
            </a:r>
          </a:p>
        </p:txBody>
      </p:sp>
    </p:spTree>
    <p:extLst>
      <p:ext uri="{BB962C8B-B14F-4D97-AF65-F5344CB8AC3E}">
        <p14:creationId xmlns:p14="http://schemas.microsoft.com/office/powerpoint/2010/main" val="400425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AC978CFD7237408DB78277DE13DF4F" ma:contentTypeVersion="2" ma:contentTypeDescription="Crie um novo documento." ma:contentTypeScope="" ma:versionID="01dd1cca0470b5b5ae90dd5eca7b3cd5">
  <xsd:schema xmlns:xsd="http://www.w3.org/2001/XMLSchema" xmlns:xs="http://www.w3.org/2001/XMLSchema" xmlns:p="http://schemas.microsoft.com/office/2006/metadata/properties" xmlns:ns2="1d11136e-c619-4464-a02d-d4eff58eb12d" targetNamespace="http://schemas.microsoft.com/office/2006/metadata/properties" ma:root="true" ma:fieldsID="461b074106f208033d05a15d3f01c536" ns2:_="">
    <xsd:import namespace="1d11136e-c619-4464-a02d-d4eff58eb1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1136e-c619-4464-a02d-d4eff58eb1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6A4EDA-21B8-480C-A3E2-FDF9DE2AFA51}"/>
</file>

<file path=customXml/itemProps2.xml><?xml version="1.0" encoding="utf-8"?>
<ds:datastoreItem xmlns:ds="http://schemas.openxmlformats.org/officeDocument/2006/customXml" ds:itemID="{362A76AC-7A1B-4EB8-9CA4-EC6768FDD7F1}"/>
</file>

<file path=customXml/itemProps3.xml><?xml version="1.0" encoding="utf-8"?>
<ds:datastoreItem xmlns:ds="http://schemas.openxmlformats.org/officeDocument/2006/customXml" ds:itemID="{0BE364CE-52E9-4D37-BBC2-C84571394F9E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2019-08-30T21:44:25Z</dcterms:created>
  <dcterms:modified xsi:type="dcterms:W3CDTF">2019-08-30T22:10:35Z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0x0101000EAC978CFD7237408DB78277DE13DF4F</vt:lpwstr>
  </property>
</Properties>
</file>