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552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12192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8957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94521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60980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2694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101419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83464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7997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212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018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242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5271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08618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9754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15036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1976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57B94-50E1-4CE5-9164-230EBB8DFA19}" type="datetimeFigureOut">
              <a:rPr lang="pt-PT" smtClean="0"/>
              <a:t>29/05/2025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6F4D0-CBCB-45F0-8FB0-EC4EDA364FC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146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0" name="Picture 207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082" name="Picture 208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2084" name="Picture 208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86" name="Rectangle 208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090" name="Rectangle 208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2" name="Picture 209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094" name="Rectangle 209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6" name="Picture 209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098" name="Rectangle 209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D24C4B-43D2-F153-CAD9-316D48C4A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accent2">
                    <a:lumMod val="75000"/>
                  </a:schemeClr>
                </a:solidFill>
              </a:rPr>
              <a:t>EY AI Challenge</a:t>
            </a:r>
          </a:p>
        </p:txBody>
      </p:sp>
      <p:pic>
        <p:nvPicPr>
          <p:cNvPr id="2054" name="Picture 6" descr="EY Portugal on X: &quot;Agentic AI e Machine Learning são alguns dos conceitos  que vais ouvir durante o EY AI Challenge, evento de IA que estamos a  desenhar para ti que és">
            <a:extLst>
              <a:ext uri="{FF2B5EF4-FFF2-40B4-BE49-F238E27FC236}">
                <a16:creationId xmlns:a16="http://schemas.microsoft.com/office/drawing/2014/main" id="{AC43A5D6-D991-2559-E7A4-6F5CF70C4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83951" y="640080"/>
            <a:ext cx="4462272" cy="557784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31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FA5A19-4F69-CC5E-4F41-629BB4734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47800" y="2536371"/>
            <a:ext cx="10272256" cy="2416511"/>
          </a:xfrm>
        </p:spPr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Abadi" panose="020B0604020104020204" pitchFamily="34" charset="0"/>
              </a:rPr>
              <a:t>Auto Calendar Deadline </a:t>
            </a:r>
            <a:br>
              <a:rPr lang="en-US" b="0" dirty="0">
                <a:solidFill>
                  <a:srgbClr val="CCCCCC"/>
                </a:solidFill>
                <a:effectLst/>
                <a:latin typeface="Abadi" panose="020B0604020104020204" pitchFamily="34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Abadi" panose="020B0604020104020204" pitchFamily="34" charset="0"/>
              </a:rPr>
              <a:t>Manager Agent Challenge</a:t>
            </a:r>
            <a:br>
              <a:rPr lang="en-US" b="0" dirty="0">
                <a:solidFill>
                  <a:srgbClr val="CCCCCC"/>
                </a:solidFill>
                <a:effectLst/>
                <a:latin typeface="Abadi" panose="020B0604020104020204" pitchFamily="34" charset="0"/>
              </a:rPr>
            </a:br>
            <a:endParaRPr lang="pt-PT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7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C27E9-4C63-4F56-7624-65C5A83C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Equipa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37D3A1F-8EE7-7319-D49F-B446A70F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4000" dirty="0" err="1"/>
              <a:t>DeadLine</a:t>
            </a:r>
            <a:r>
              <a:rPr lang="pt-PT" sz="4000" dirty="0"/>
              <a:t>:</a:t>
            </a:r>
          </a:p>
          <a:p>
            <a:r>
              <a:rPr lang="pt-PT" sz="3200" dirty="0"/>
              <a:t>Ana Luiza </a:t>
            </a:r>
          </a:p>
          <a:p>
            <a:r>
              <a:rPr lang="pt-PT" sz="3200" dirty="0"/>
              <a:t>Enzo Barato </a:t>
            </a:r>
          </a:p>
          <a:p>
            <a:r>
              <a:rPr lang="pt-PT" sz="3200" dirty="0"/>
              <a:t>Guilherme Grancho</a:t>
            </a:r>
          </a:p>
          <a:p>
            <a:r>
              <a:rPr lang="pt-PT" sz="3200" dirty="0"/>
              <a:t>Pedro Sousa</a:t>
            </a:r>
          </a:p>
          <a:p>
            <a:r>
              <a:rPr lang="pt-PT" sz="3200" dirty="0"/>
              <a:t>Jorge Ferreira</a:t>
            </a:r>
          </a:p>
        </p:txBody>
      </p:sp>
    </p:spTree>
    <p:extLst>
      <p:ext uri="{BB962C8B-B14F-4D97-AF65-F5344CB8AC3E}">
        <p14:creationId xmlns:p14="http://schemas.microsoft.com/office/powerpoint/2010/main" val="426759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9B279-D5F5-7D5D-9D19-75BBBECDF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O Problema </a:t>
            </a:r>
          </a:p>
        </p:txBody>
      </p:sp>
      <p:pic>
        <p:nvPicPr>
          <p:cNvPr id="9" name="Imagem 8" descr="Uma imagem com texto, vestuário, livro, interior&#10;&#10;Os conteúdos gerados por IA poderão estar incorretos.">
            <a:extLst>
              <a:ext uri="{FF2B5EF4-FFF2-40B4-BE49-F238E27FC236}">
                <a16:creationId xmlns:a16="http://schemas.microsoft.com/office/drawing/2014/main" id="{B6B73CB1-C210-991F-A1E3-E001F9D5E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345807"/>
            <a:ext cx="6260963" cy="41663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21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F06FA26-8136-2810-4ADB-17C8A06A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/>
              <a:t>A Solução </a:t>
            </a:r>
          </a:p>
        </p:txBody>
      </p:sp>
      <p:pic>
        <p:nvPicPr>
          <p:cNvPr id="5" name="Imagem 4" descr="Uma imagem com texto, pessoa, captura de ecrã, interior&#10;&#10;Os conteúdos gerados por IA poderão estar incorretos.">
            <a:extLst>
              <a:ext uri="{FF2B5EF4-FFF2-40B4-BE49-F238E27FC236}">
                <a16:creationId xmlns:a16="http://schemas.microsoft.com/office/drawing/2014/main" id="{ACD8C5DB-F2AB-2165-5DF6-5CBA8E931E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345807"/>
            <a:ext cx="6260963" cy="4166386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7817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8400A0-76D4-8C83-3DC1-E2B5D70C3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Principais dificuldades encontradas </a:t>
            </a:r>
          </a:p>
        </p:txBody>
      </p:sp>
      <p:pic>
        <p:nvPicPr>
          <p:cNvPr id="7" name="Imagem 6" descr="Uma imagem com pessoa, vestuário, texto, Cara humana&#10;&#10;Os conteúdos gerados por IA poderão estar incorretos.">
            <a:extLst>
              <a:ext uri="{FF2B5EF4-FFF2-40B4-BE49-F238E27FC236}">
                <a16:creationId xmlns:a16="http://schemas.microsoft.com/office/drawing/2014/main" id="{745D1B81-1955-13FA-CEAF-CBA131B449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2075" y="640080"/>
            <a:ext cx="5806024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0796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E84B-792C-9ED9-C80F-75CD5B3C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Como resolvemos os problemas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D9B7C73-2D82-7875-0B58-2484FD42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Trabalhar em equipa e discutir sobre as ideias de cada um para cumprir o desafio</a:t>
            </a:r>
          </a:p>
          <a:p>
            <a:r>
              <a:rPr lang="pt-PT" dirty="0"/>
              <a:t>Fazer o tratamento dos dados nos diferentes tipos de dados</a:t>
            </a:r>
          </a:p>
          <a:p>
            <a:r>
              <a:rPr lang="pt-PT" dirty="0"/>
              <a:t>Estudar como trabalhar com o GEMINI e integrá-lo no projeto de maneira correta </a:t>
            </a:r>
          </a:p>
          <a:p>
            <a:r>
              <a:rPr lang="pt-PT" dirty="0"/>
              <a:t>Corrigir bugs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301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000B9EE5-E5A7-4E69-A1F1-5BF0A0E07C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2C334725-6E35-433F-B92D-4E897FA81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CC960A6-9487-44CE-8D7C-E4B21299D6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9079692A-7677-4AFE-8F10-7D0CE6E6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55408" y="-1"/>
            <a:ext cx="4736592" cy="68580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m 6" descr="Uma imagem com Tipo de letra, Gráficos, logótipo, design gráfico&#10;&#10;Os conteúdos gerados por IA poderão estar incorretos.">
            <a:extLst>
              <a:ext uri="{FF2B5EF4-FFF2-40B4-BE49-F238E27FC236}">
                <a16:creationId xmlns:a16="http://schemas.microsoft.com/office/drawing/2014/main" id="{852F74EE-2668-F6F1-A2FA-F732649B57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36" r="1" b="5389"/>
          <a:stretch>
            <a:fillRect/>
          </a:stretch>
        </p:blipFill>
        <p:spPr>
          <a:xfrm>
            <a:off x="7550979" y="1"/>
            <a:ext cx="4645152" cy="2225039"/>
          </a:xfrm>
          <a:prstGeom prst="rect">
            <a:avLst/>
          </a:prstGeom>
          <a:ln>
            <a:noFill/>
          </a:ln>
          <a:effectLst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3B466075-C91E-407D-BFCB-3B87C1128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E48BB0-B869-5A20-17A1-CE5950D4A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pt-PT" dirty="0"/>
              <a:t>Tecnologias Usadas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A6BDBB1-A7C5-42B1-925F-0029F87D4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F869C8A-FF0D-7D99-2402-AD78C360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pt-PT" sz="1800"/>
              <a:t>Gemini Pro</a:t>
            </a:r>
          </a:p>
          <a:p>
            <a:r>
              <a:rPr lang="pt-PT" sz="1800"/>
              <a:t>Gemini 2.0 Flash</a:t>
            </a:r>
          </a:p>
          <a:p>
            <a:r>
              <a:rPr lang="pt-PT" sz="1800"/>
              <a:t>Streamlit</a:t>
            </a:r>
          </a:p>
          <a:p>
            <a:r>
              <a:rPr lang="pt-PT" sz="1800"/>
              <a:t>Jupyter</a:t>
            </a:r>
          </a:p>
          <a:p>
            <a:r>
              <a:rPr lang="pt-PT" sz="1800"/>
              <a:t>Google Colab</a:t>
            </a:r>
          </a:p>
          <a:p>
            <a:endParaRPr lang="pt-PT" sz="1800"/>
          </a:p>
          <a:p>
            <a:endParaRPr lang="pt-PT" sz="1800"/>
          </a:p>
          <a:p>
            <a:endParaRPr lang="pt-PT" sz="1800"/>
          </a:p>
        </p:txBody>
      </p:sp>
      <p:pic>
        <p:nvPicPr>
          <p:cNvPr id="5" name="Imagem 4" descr="Uma imagem com texto, Gráficos, captura de ecrã, Tipo de letra&#10;&#10;Os conteúdos gerados por IA poderão estar incorretos.">
            <a:extLst>
              <a:ext uri="{FF2B5EF4-FFF2-40B4-BE49-F238E27FC236}">
                <a16:creationId xmlns:a16="http://schemas.microsoft.com/office/drawing/2014/main" id="{A9214F58-C5B5-CB5D-0533-1AD88B07D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5147"/>
          <a:stretch>
            <a:fillRect/>
          </a:stretch>
        </p:blipFill>
        <p:spPr>
          <a:xfrm>
            <a:off x="7555110" y="2322651"/>
            <a:ext cx="4641021" cy="2212697"/>
          </a:xfrm>
          <a:prstGeom prst="rect">
            <a:avLst/>
          </a:prstGeom>
        </p:spPr>
      </p:pic>
      <p:pic>
        <p:nvPicPr>
          <p:cNvPr id="9" name="Imagem 8" descr="Uma imagem com texto, Tipo de letra, captura de ecrã, logótipo&#10;&#10;Os conteúdos gerados por IA poderão estar incorretos.">
            <a:extLst>
              <a:ext uri="{FF2B5EF4-FFF2-40B4-BE49-F238E27FC236}">
                <a16:creationId xmlns:a16="http://schemas.microsoft.com/office/drawing/2014/main" id="{1E66D327-7D9B-50BD-4EED-637FB879A7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688" r="1" b="32370"/>
          <a:stretch>
            <a:fillRect/>
          </a:stretch>
        </p:blipFill>
        <p:spPr>
          <a:xfrm>
            <a:off x="7555110" y="4632960"/>
            <a:ext cx="4641021" cy="22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0125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m">
  <a:themeElements>
    <a:clrScheme name="Berlim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m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m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TM04033917[[fn=Berlim]]</Template>
  <TotalTime>67</TotalTime>
  <Words>86</Words>
  <Application>Microsoft Office PowerPoint</Application>
  <PresentationFormat>Ecrã Panorâmico</PresentationFormat>
  <Paragraphs>25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Abadi</vt:lpstr>
      <vt:lpstr>Arial</vt:lpstr>
      <vt:lpstr>Trebuchet MS</vt:lpstr>
      <vt:lpstr>Berlim</vt:lpstr>
      <vt:lpstr>EY AI Challenge</vt:lpstr>
      <vt:lpstr>Auto Calendar Deadline  Manager Agent Challenge </vt:lpstr>
      <vt:lpstr>Equipa</vt:lpstr>
      <vt:lpstr>O Problema </vt:lpstr>
      <vt:lpstr>A Solução </vt:lpstr>
      <vt:lpstr>Principais dificuldades encontradas </vt:lpstr>
      <vt:lpstr>Como resolvemos os problemas</vt:lpstr>
      <vt:lpstr>Tecnologias Usadas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fc58951</dc:creator>
  <cp:lastModifiedBy>fc58951</cp:lastModifiedBy>
  <cp:revision>5</cp:revision>
  <dcterms:created xsi:type="dcterms:W3CDTF">2025-05-29T12:22:19Z</dcterms:created>
  <dcterms:modified xsi:type="dcterms:W3CDTF">2025-05-29T13:29:47Z</dcterms:modified>
</cp:coreProperties>
</file>