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6" r:id="rId4"/>
    <p:sldId id="260" r:id="rId5"/>
    <p:sldId id="268" r:id="rId6"/>
    <p:sldId id="267" r:id="rId7"/>
    <p:sldId id="270" r:id="rId8"/>
    <p:sldId id="262" r:id="rId9"/>
    <p:sldId id="264" r:id="rId10"/>
    <p:sldId id="265" r:id="rId11"/>
    <p:sldId id="271" r:id="rId12"/>
    <p:sldId id="257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1DD771-4A13-446F-B5D4-82FBD17CF2CF}" v="13" dt="2024-06-14T18:35:35.0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74" autoAdjust="0"/>
    <p:restoredTop sz="94660"/>
  </p:normalViewPr>
  <p:slideViewPr>
    <p:cSldViewPr snapToGrid="0">
      <p:cViewPr varScale="1">
        <p:scale>
          <a:sx n="66" d="100"/>
          <a:sy n="66" d="100"/>
        </p:scale>
        <p:origin x="10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honatan Minatel" userId="d3c4e539f74e4522" providerId="LiveId" clId="{C41DD771-4A13-446F-B5D4-82FBD17CF2CF}"/>
    <pc:docChg chg="undo redo custSel addSld delSld modSld sldOrd">
      <pc:chgData name="Jhonatan Minatel" userId="d3c4e539f74e4522" providerId="LiveId" clId="{C41DD771-4A13-446F-B5D4-82FBD17CF2CF}" dt="2024-06-14T18:47:28.823" v="2305" actId="20577"/>
      <pc:docMkLst>
        <pc:docMk/>
      </pc:docMkLst>
      <pc:sldChg chg="modSp mod">
        <pc:chgData name="Jhonatan Minatel" userId="d3c4e539f74e4522" providerId="LiveId" clId="{C41DD771-4A13-446F-B5D4-82FBD17CF2CF}" dt="2024-06-14T17:14:08.327" v="138" actId="20577"/>
        <pc:sldMkLst>
          <pc:docMk/>
          <pc:sldMk cId="4029966784" sldId="256"/>
        </pc:sldMkLst>
        <pc:spChg chg="mod">
          <ac:chgData name="Jhonatan Minatel" userId="d3c4e539f74e4522" providerId="LiveId" clId="{C41DD771-4A13-446F-B5D4-82FBD17CF2CF}" dt="2024-06-14T17:14:08.327" v="138" actId="20577"/>
          <ac:spMkLst>
            <pc:docMk/>
            <pc:sldMk cId="4029966784" sldId="256"/>
            <ac:spMk id="8" creationId="{5482CBB0-62A1-0C6D-4F0E-FADF6C11906C}"/>
          </ac:spMkLst>
        </pc:spChg>
      </pc:sldChg>
      <pc:sldChg chg="modSp mod">
        <pc:chgData name="Jhonatan Minatel" userId="d3c4e539f74e4522" providerId="LiveId" clId="{C41DD771-4A13-446F-B5D4-82FBD17CF2CF}" dt="2024-06-14T17:14:32.464" v="150" actId="1076"/>
        <pc:sldMkLst>
          <pc:docMk/>
          <pc:sldMk cId="2870555085" sldId="259"/>
        </pc:sldMkLst>
        <pc:spChg chg="mod">
          <ac:chgData name="Jhonatan Minatel" userId="d3c4e539f74e4522" providerId="LiveId" clId="{C41DD771-4A13-446F-B5D4-82FBD17CF2CF}" dt="2024-06-14T17:14:32.464" v="150" actId="1076"/>
          <ac:spMkLst>
            <pc:docMk/>
            <pc:sldMk cId="2870555085" sldId="259"/>
            <ac:spMk id="8" creationId="{5482CBB0-62A1-0C6D-4F0E-FADF6C11906C}"/>
          </ac:spMkLst>
        </pc:spChg>
      </pc:sldChg>
      <pc:sldChg chg="modSp mod ord">
        <pc:chgData name="Jhonatan Minatel" userId="d3c4e539f74e4522" providerId="LiveId" clId="{C41DD771-4A13-446F-B5D4-82FBD17CF2CF}" dt="2024-06-14T17:47:28.831" v="1087" actId="1076"/>
        <pc:sldMkLst>
          <pc:docMk/>
          <pc:sldMk cId="362221898" sldId="260"/>
        </pc:sldMkLst>
        <pc:spChg chg="mod">
          <ac:chgData name="Jhonatan Minatel" userId="d3c4e539f74e4522" providerId="LiveId" clId="{C41DD771-4A13-446F-B5D4-82FBD17CF2CF}" dt="2024-06-14T17:23:07.282" v="510" actId="207"/>
          <ac:spMkLst>
            <pc:docMk/>
            <pc:sldMk cId="362221898" sldId="260"/>
            <ac:spMk id="3" creationId="{9DF93694-3D84-4F41-6268-83BAD754EDD1}"/>
          </ac:spMkLst>
        </pc:spChg>
        <pc:spChg chg="mod">
          <ac:chgData name="Jhonatan Minatel" userId="d3c4e539f74e4522" providerId="LiveId" clId="{C41DD771-4A13-446F-B5D4-82FBD17CF2CF}" dt="2024-06-14T17:47:28.831" v="1087" actId="1076"/>
          <ac:spMkLst>
            <pc:docMk/>
            <pc:sldMk cId="362221898" sldId="260"/>
            <ac:spMk id="7" creationId="{BBFDEC26-4194-194A-DE55-D8444CE41B22}"/>
          </ac:spMkLst>
        </pc:spChg>
      </pc:sldChg>
      <pc:sldChg chg="del">
        <pc:chgData name="Jhonatan Minatel" userId="d3c4e539f74e4522" providerId="LiveId" clId="{C41DD771-4A13-446F-B5D4-82FBD17CF2CF}" dt="2024-06-14T17:18:46.608" v="316" actId="47"/>
        <pc:sldMkLst>
          <pc:docMk/>
          <pc:sldMk cId="163763109" sldId="261"/>
        </pc:sldMkLst>
      </pc:sldChg>
      <pc:sldChg chg="addSp delSp modSp mod ord">
        <pc:chgData name="Jhonatan Minatel" userId="d3c4e539f74e4522" providerId="LiveId" clId="{C41DD771-4A13-446F-B5D4-82FBD17CF2CF}" dt="2024-06-14T17:27:14.873" v="585"/>
        <pc:sldMkLst>
          <pc:docMk/>
          <pc:sldMk cId="2525519322" sldId="262"/>
        </pc:sldMkLst>
        <pc:spChg chg="del mod">
          <ac:chgData name="Jhonatan Minatel" userId="d3c4e539f74e4522" providerId="LiveId" clId="{C41DD771-4A13-446F-B5D4-82FBD17CF2CF}" dt="2024-06-14T17:24:25.698" v="516" actId="478"/>
          <ac:spMkLst>
            <pc:docMk/>
            <pc:sldMk cId="2525519322" sldId="262"/>
            <ac:spMk id="3" creationId="{9DF93694-3D84-4F41-6268-83BAD754EDD1}"/>
          </ac:spMkLst>
        </pc:spChg>
        <pc:spChg chg="mod">
          <ac:chgData name="Jhonatan Minatel" userId="d3c4e539f74e4522" providerId="LiveId" clId="{C41DD771-4A13-446F-B5D4-82FBD17CF2CF}" dt="2024-06-14T17:25:23.015" v="557" actId="20577"/>
          <ac:spMkLst>
            <pc:docMk/>
            <pc:sldMk cId="2525519322" sldId="262"/>
            <ac:spMk id="7" creationId="{BBFDEC26-4194-194A-DE55-D8444CE41B22}"/>
          </ac:spMkLst>
        </pc:spChg>
        <pc:picChg chg="add mod">
          <ac:chgData name="Jhonatan Minatel" userId="d3c4e539f74e4522" providerId="LiveId" clId="{C41DD771-4A13-446F-B5D4-82FBD17CF2CF}" dt="2024-06-14T17:24:37.241" v="522" actId="1076"/>
          <ac:picMkLst>
            <pc:docMk/>
            <pc:sldMk cId="2525519322" sldId="262"/>
            <ac:picMk id="2" creationId="{A3F2E1B6-5662-59BC-0C12-27EEC65E26CA}"/>
          </ac:picMkLst>
        </pc:picChg>
      </pc:sldChg>
      <pc:sldChg chg="del">
        <pc:chgData name="Jhonatan Minatel" userId="d3c4e539f74e4522" providerId="LiveId" clId="{C41DD771-4A13-446F-B5D4-82FBD17CF2CF}" dt="2024-06-14T17:18:48.126" v="317" actId="47"/>
        <pc:sldMkLst>
          <pc:docMk/>
          <pc:sldMk cId="2705381839" sldId="263"/>
        </pc:sldMkLst>
      </pc:sldChg>
      <pc:sldChg chg="addSp delSp modSp mod ord">
        <pc:chgData name="Jhonatan Minatel" userId="d3c4e539f74e4522" providerId="LiveId" clId="{C41DD771-4A13-446F-B5D4-82FBD17CF2CF}" dt="2024-06-14T18:40:44.427" v="2292" actId="20577"/>
        <pc:sldMkLst>
          <pc:docMk/>
          <pc:sldMk cId="815628282" sldId="264"/>
        </pc:sldMkLst>
        <pc:spChg chg="del mod">
          <ac:chgData name="Jhonatan Minatel" userId="d3c4e539f74e4522" providerId="LiveId" clId="{C41DD771-4A13-446F-B5D4-82FBD17CF2CF}" dt="2024-06-14T17:25:48.054" v="559" actId="478"/>
          <ac:spMkLst>
            <pc:docMk/>
            <pc:sldMk cId="815628282" sldId="264"/>
            <ac:spMk id="3" creationId="{9DF93694-3D84-4F41-6268-83BAD754EDD1}"/>
          </ac:spMkLst>
        </pc:spChg>
        <pc:spChg chg="mod">
          <ac:chgData name="Jhonatan Minatel" userId="d3c4e539f74e4522" providerId="LiveId" clId="{C41DD771-4A13-446F-B5D4-82FBD17CF2CF}" dt="2024-06-14T18:37:08.144" v="2282" actId="1076"/>
          <ac:spMkLst>
            <pc:docMk/>
            <pc:sldMk cId="815628282" sldId="264"/>
            <ac:spMk id="4" creationId="{FAB552F3-2F35-7C74-198F-A4094E1D692C}"/>
          </ac:spMkLst>
        </pc:spChg>
        <pc:spChg chg="mod">
          <ac:chgData name="Jhonatan Minatel" userId="d3c4e539f74e4522" providerId="LiveId" clId="{C41DD771-4A13-446F-B5D4-82FBD17CF2CF}" dt="2024-06-14T17:19:04.079" v="321" actId="1076"/>
          <ac:spMkLst>
            <pc:docMk/>
            <pc:sldMk cId="815628282" sldId="264"/>
            <ac:spMk id="5" creationId="{DDFA4700-050D-12EF-F166-776845A52875}"/>
          </ac:spMkLst>
        </pc:spChg>
        <pc:spChg chg="mod">
          <ac:chgData name="Jhonatan Minatel" userId="d3c4e539f74e4522" providerId="LiveId" clId="{C41DD771-4A13-446F-B5D4-82FBD17CF2CF}" dt="2024-06-14T18:40:44.427" v="2292" actId="20577"/>
          <ac:spMkLst>
            <pc:docMk/>
            <pc:sldMk cId="815628282" sldId="264"/>
            <ac:spMk id="7" creationId="{BBFDEC26-4194-194A-DE55-D8444CE41B22}"/>
          </ac:spMkLst>
        </pc:spChg>
        <pc:spChg chg="add mod">
          <ac:chgData name="Jhonatan Minatel" userId="d3c4e539f74e4522" providerId="LiveId" clId="{C41DD771-4A13-446F-B5D4-82FBD17CF2CF}" dt="2024-06-14T18:17:53.349" v="1706" actId="404"/>
          <ac:spMkLst>
            <pc:docMk/>
            <pc:sldMk cId="815628282" sldId="264"/>
            <ac:spMk id="8" creationId="{B9F5BE3D-07DD-C608-0C42-F8E3AE73F70C}"/>
          </ac:spMkLst>
        </pc:spChg>
        <pc:picChg chg="add mod">
          <ac:chgData name="Jhonatan Minatel" userId="d3c4e539f74e4522" providerId="LiveId" clId="{C41DD771-4A13-446F-B5D4-82FBD17CF2CF}" dt="2024-06-14T18:10:19.068" v="1625" actId="1076"/>
          <ac:picMkLst>
            <pc:docMk/>
            <pc:sldMk cId="815628282" sldId="264"/>
            <ac:picMk id="2" creationId="{25D9A72A-08EF-7B3A-2BD3-494F14E138DF}"/>
          </ac:picMkLst>
        </pc:picChg>
      </pc:sldChg>
      <pc:sldChg chg="addSp delSp modSp add mod">
        <pc:chgData name="Jhonatan Minatel" userId="d3c4e539f74e4522" providerId="LiveId" clId="{C41DD771-4A13-446F-B5D4-82FBD17CF2CF}" dt="2024-06-14T18:18:38.979" v="1713" actId="207"/>
        <pc:sldMkLst>
          <pc:docMk/>
          <pc:sldMk cId="1745297006" sldId="265"/>
        </pc:sldMkLst>
        <pc:spChg chg="del">
          <ac:chgData name="Jhonatan Minatel" userId="d3c4e539f74e4522" providerId="LiveId" clId="{C41DD771-4A13-446F-B5D4-82FBD17CF2CF}" dt="2024-06-14T18:14:28.447" v="1627" actId="478"/>
          <ac:spMkLst>
            <pc:docMk/>
            <pc:sldMk cId="1745297006" sldId="265"/>
            <ac:spMk id="3" creationId="{9DF93694-3D84-4F41-6268-83BAD754EDD1}"/>
          </ac:spMkLst>
        </pc:spChg>
        <pc:spChg chg="mod">
          <ac:chgData name="Jhonatan Minatel" userId="d3c4e539f74e4522" providerId="LiveId" clId="{C41DD771-4A13-446F-B5D4-82FBD17CF2CF}" dt="2024-06-14T18:15:10.404" v="1648" actId="1076"/>
          <ac:spMkLst>
            <pc:docMk/>
            <pc:sldMk cId="1745297006" sldId="265"/>
            <ac:spMk id="4" creationId="{FAB552F3-2F35-7C74-198F-A4094E1D692C}"/>
          </ac:spMkLst>
        </pc:spChg>
        <pc:spChg chg="mod">
          <ac:chgData name="Jhonatan Minatel" userId="d3c4e539f74e4522" providerId="LiveId" clId="{C41DD771-4A13-446F-B5D4-82FBD17CF2CF}" dt="2024-06-14T18:15:04.355" v="1647" actId="20577"/>
          <ac:spMkLst>
            <pc:docMk/>
            <pc:sldMk cId="1745297006" sldId="265"/>
            <ac:spMk id="7" creationId="{BBFDEC26-4194-194A-DE55-D8444CE41B22}"/>
          </ac:spMkLst>
        </pc:spChg>
        <pc:spChg chg="add mod">
          <ac:chgData name="Jhonatan Minatel" userId="d3c4e539f74e4522" providerId="LiveId" clId="{C41DD771-4A13-446F-B5D4-82FBD17CF2CF}" dt="2024-06-14T18:18:38.979" v="1713" actId="207"/>
          <ac:spMkLst>
            <pc:docMk/>
            <pc:sldMk cId="1745297006" sldId="265"/>
            <ac:spMk id="9" creationId="{EF5F62E3-DA0F-B3DA-C57E-E440D2B809FC}"/>
          </ac:spMkLst>
        </pc:spChg>
        <pc:picChg chg="add mod">
          <ac:chgData name="Jhonatan Minatel" userId="d3c4e539f74e4522" providerId="LiveId" clId="{C41DD771-4A13-446F-B5D4-82FBD17CF2CF}" dt="2024-06-14T18:15:12.308" v="1649" actId="1076"/>
          <ac:picMkLst>
            <pc:docMk/>
            <pc:sldMk cId="1745297006" sldId="265"/>
            <ac:picMk id="8" creationId="{53EF28C0-C5EE-5719-39CA-89BF1AC56B1F}"/>
          </ac:picMkLst>
        </pc:picChg>
      </pc:sldChg>
      <pc:sldChg chg="del">
        <pc:chgData name="Jhonatan Minatel" userId="d3c4e539f74e4522" providerId="LiveId" clId="{C41DD771-4A13-446F-B5D4-82FBD17CF2CF}" dt="2024-06-14T17:18:49.528" v="318" actId="47"/>
        <pc:sldMkLst>
          <pc:docMk/>
          <pc:sldMk cId="2814844034" sldId="265"/>
        </pc:sldMkLst>
      </pc:sldChg>
      <pc:sldChg chg="modSp add mod ord">
        <pc:chgData name="Jhonatan Minatel" userId="d3c4e539f74e4522" providerId="LiveId" clId="{C41DD771-4A13-446F-B5D4-82FBD17CF2CF}" dt="2024-06-14T17:34:15" v="708"/>
        <pc:sldMkLst>
          <pc:docMk/>
          <pc:sldMk cId="2739599990" sldId="266"/>
        </pc:sldMkLst>
        <pc:spChg chg="mod">
          <ac:chgData name="Jhonatan Minatel" userId="d3c4e539f74e4522" providerId="LiveId" clId="{C41DD771-4A13-446F-B5D4-82FBD17CF2CF}" dt="2024-06-14T17:28:00.555" v="610" actId="1076"/>
          <ac:spMkLst>
            <pc:docMk/>
            <pc:sldMk cId="2739599990" sldId="266"/>
            <ac:spMk id="7" creationId="{BBFDEC26-4194-194A-DE55-D8444CE41B22}"/>
          </ac:spMkLst>
        </pc:spChg>
      </pc:sldChg>
      <pc:sldChg chg="addSp modSp add mod">
        <pc:chgData name="Jhonatan Minatel" userId="d3c4e539f74e4522" providerId="LiveId" clId="{C41DD771-4A13-446F-B5D4-82FBD17CF2CF}" dt="2024-06-14T18:09:59.268" v="1624" actId="20577"/>
        <pc:sldMkLst>
          <pc:docMk/>
          <pc:sldMk cId="1794112599" sldId="267"/>
        </pc:sldMkLst>
        <pc:spChg chg="add mod">
          <ac:chgData name="Jhonatan Minatel" userId="d3c4e539f74e4522" providerId="LiveId" clId="{C41DD771-4A13-446F-B5D4-82FBD17CF2CF}" dt="2024-06-14T18:09:59.268" v="1624" actId="20577"/>
          <ac:spMkLst>
            <pc:docMk/>
            <pc:sldMk cId="1794112599" sldId="267"/>
            <ac:spMk id="2" creationId="{5CE1E96A-496E-5C2C-5484-78BD99B8269D}"/>
          </ac:spMkLst>
        </pc:spChg>
        <pc:spChg chg="mod">
          <ac:chgData name="Jhonatan Minatel" userId="d3c4e539f74e4522" providerId="LiveId" clId="{C41DD771-4A13-446F-B5D4-82FBD17CF2CF}" dt="2024-06-14T17:25:12.799" v="550" actId="6549"/>
          <ac:spMkLst>
            <pc:docMk/>
            <pc:sldMk cId="1794112599" sldId="267"/>
            <ac:spMk id="3" creationId="{9DF93694-3D84-4F41-6268-83BAD754EDD1}"/>
          </ac:spMkLst>
        </pc:spChg>
        <pc:spChg chg="mod">
          <ac:chgData name="Jhonatan Minatel" userId="d3c4e539f74e4522" providerId="LiveId" clId="{C41DD771-4A13-446F-B5D4-82FBD17CF2CF}" dt="2024-06-14T18:09:26.053" v="1620" actId="688"/>
          <ac:spMkLst>
            <pc:docMk/>
            <pc:sldMk cId="1794112599" sldId="267"/>
            <ac:spMk id="7" creationId="{BBFDEC26-4194-194A-DE55-D8444CE41B22}"/>
          </ac:spMkLst>
        </pc:spChg>
      </pc:sldChg>
      <pc:sldChg chg="addSp modSp add mod ord">
        <pc:chgData name="Jhonatan Minatel" userId="d3c4e539f74e4522" providerId="LiveId" clId="{C41DD771-4A13-446F-B5D4-82FBD17CF2CF}" dt="2024-06-14T18:34:55.398" v="2247" actId="1076"/>
        <pc:sldMkLst>
          <pc:docMk/>
          <pc:sldMk cId="2045947913" sldId="268"/>
        </pc:sldMkLst>
        <pc:spChg chg="add mod">
          <ac:chgData name="Jhonatan Minatel" userId="d3c4e539f74e4522" providerId="LiveId" clId="{C41DD771-4A13-446F-B5D4-82FBD17CF2CF}" dt="2024-06-14T18:34:24.643" v="2244" actId="1076"/>
          <ac:spMkLst>
            <pc:docMk/>
            <pc:sldMk cId="2045947913" sldId="268"/>
            <ac:spMk id="2" creationId="{B540467C-9BE4-1774-0A19-6BD7E16F97C6}"/>
          </ac:spMkLst>
        </pc:spChg>
        <pc:spChg chg="mod">
          <ac:chgData name="Jhonatan Minatel" userId="d3c4e539f74e4522" providerId="LiveId" clId="{C41DD771-4A13-446F-B5D4-82FBD17CF2CF}" dt="2024-06-14T18:34:10.655" v="2241" actId="20577"/>
          <ac:spMkLst>
            <pc:docMk/>
            <pc:sldMk cId="2045947913" sldId="268"/>
            <ac:spMk id="3" creationId="{9DF93694-3D84-4F41-6268-83BAD754EDD1}"/>
          </ac:spMkLst>
        </pc:spChg>
        <pc:spChg chg="mod">
          <ac:chgData name="Jhonatan Minatel" userId="d3c4e539f74e4522" providerId="LiveId" clId="{C41DD771-4A13-446F-B5D4-82FBD17CF2CF}" dt="2024-06-14T18:34:51.596" v="2246" actId="1076"/>
          <ac:spMkLst>
            <pc:docMk/>
            <pc:sldMk cId="2045947913" sldId="268"/>
            <ac:spMk id="7" creationId="{BBFDEC26-4194-194A-DE55-D8444CE41B22}"/>
          </ac:spMkLst>
        </pc:spChg>
        <pc:spChg chg="add mod">
          <ac:chgData name="Jhonatan Minatel" userId="d3c4e539f74e4522" providerId="LiveId" clId="{C41DD771-4A13-446F-B5D4-82FBD17CF2CF}" dt="2024-06-14T18:34:20.215" v="2243" actId="1076"/>
          <ac:spMkLst>
            <pc:docMk/>
            <pc:sldMk cId="2045947913" sldId="268"/>
            <ac:spMk id="8" creationId="{E5D8919C-EF7D-BDE8-D575-054EEA04F5B0}"/>
          </ac:spMkLst>
        </pc:spChg>
        <pc:spChg chg="add">
          <ac:chgData name="Jhonatan Minatel" userId="d3c4e539f74e4522" providerId="LiveId" clId="{C41DD771-4A13-446F-B5D4-82FBD17CF2CF}" dt="2024-06-14T17:36:48.175" v="800"/>
          <ac:spMkLst>
            <pc:docMk/>
            <pc:sldMk cId="2045947913" sldId="268"/>
            <ac:spMk id="9" creationId="{8123B414-492B-EC18-766C-215B618E1C1F}"/>
          </ac:spMkLst>
        </pc:spChg>
        <pc:spChg chg="add mod">
          <ac:chgData name="Jhonatan Minatel" userId="d3c4e539f74e4522" providerId="LiveId" clId="{C41DD771-4A13-446F-B5D4-82FBD17CF2CF}" dt="2024-06-14T18:34:16.632" v="2242" actId="1076"/>
          <ac:spMkLst>
            <pc:docMk/>
            <pc:sldMk cId="2045947913" sldId="268"/>
            <ac:spMk id="10" creationId="{20ED9A18-CF33-77E1-4948-94B4CA429132}"/>
          </ac:spMkLst>
        </pc:spChg>
        <pc:spChg chg="add mod">
          <ac:chgData name="Jhonatan Minatel" userId="d3c4e539f74e4522" providerId="LiveId" clId="{C41DD771-4A13-446F-B5D4-82FBD17CF2CF}" dt="2024-06-14T18:34:55.398" v="2247" actId="1076"/>
          <ac:spMkLst>
            <pc:docMk/>
            <pc:sldMk cId="2045947913" sldId="268"/>
            <ac:spMk id="11" creationId="{456B93B4-64FD-7674-D16D-C6397D715882}"/>
          </ac:spMkLst>
        </pc:spChg>
      </pc:sldChg>
      <pc:sldChg chg="new del">
        <pc:chgData name="Jhonatan Minatel" userId="d3c4e539f74e4522" providerId="LiveId" clId="{C41DD771-4A13-446F-B5D4-82FBD17CF2CF}" dt="2024-06-14T17:47:17.973" v="1086" actId="47"/>
        <pc:sldMkLst>
          <pc:docMk/>
          <pc:sldMk cId="1629536935" sldId="269"/>
        </pc:sldMkLst>
      </pc:sldChg>
      <pc:sldChg chg="modSp add mod">
        <pc:chgData name="Jhonatan Minatel" userId="d3c4e539f74e4522" providerId="LiveId" clId="{C41DD771-4A13-446F-B5D4-82FBD17CF2CF}" dt="2024-06-14T17:49:47.765" v="1194" actId="20577"/>
        <pc:sldMkLst>
          <pc:docMk/>
          <pc:sldMk cId="2284452387" sldId="270"/>
        </pc:sldMkLst>
        <pc:spChg chg="mod">
          <ac:chgData name="Jhonatan Minatel" userId="d3c4e539f74e4522" providerId="LiveId" clId="{C41DD771-4A13-446F-B5D4-82FBD17CF2CF}" dt="2024-06-14T17:49:47.765" v="1194" actId="20577"/>
          <ac:spMkLst>
            <pc:docMk/>
            <pc:sldMk cId="2284452387" sldId="270"/>
            <ac:spMk id="3" creationId="{9DF93694-3D84-4F41-6268-83BAD754EDD1}"/>
          </ac:spMkLst>
        </pc:spChg>
        <pc:spChg chg="mod">
          <ac:chgData name="Jhonatan Minatel" userId="d3c4e539f74e4522" providerId="LiveId" clId="{C41DD771-4A13-446F-B5D4-82FBD17CF2CF}" dt="2024-06-14T17:49:36.694" v="1190" actId="20577"/>
          <ac:spMkLst>
            <pc:docMk/>
            <pc:sldMk cId="2284452387" sldId="270"/>
            <ac:spMk id="7" creationId="{BBFDEC26-4194-194A-DE55-D8444CE41B22}"/>
          </ac:spMkLst>
        </pc:spChg>
      </pc:sldChg>
      <pc:sldChg chg="addSp delSp modSp add mod">
        <pc:chgData name="Jhonatan Minatel" userId="d3c4e539f74e4522" providerId="LiveId" clId="{C41DD771-4A13-446F-B5D4-82FBD17CF2CF}" dt="2024-06-14T18:47:28.823" v="2305" actId="20577"/>
        <pc:sldMkLst>
          <pc:docMk/>
          <pc:sldMk cId="2218209322" sldId="271"/>
        </pc:sldMkLst>
        <pc:spChg chg="add mod">
          <ac:chgData name="Jhonatan Minatel" userId="d3c4e539f74e4522" providerId="LiveId" clId="{C41DD771-4A13-446F-B5D4-82FBD17CF2CF}" dt="2024-06-14T18:47:26.340" v="2303" actId="20577"/>
          <ac:spMkLst>
            <pc:docMk/>
            <pc:sldMk cId="2218209322" sldId="271"/>
            <ac:spMk id="2" creationId="{C1C5C4E2-C614-3E6F-969E-2A6B80F91971}"/>
          </ac:spMkLst>
        </pc:spChg>
        <pc:spChg chg="add mod">
          <ac:chgData name="Jhonatan Minatel" userId="d3c4e539f74e4522" providerId="LiveId" clId="{C41DD771-4A13-446F-B5D4-82FBD17CF2CF}" dt="2024-06-14T18:45:06.715" v="2298" actId="20577"/>
          <ac:spMkLst>
            <pc:docMk/>
            <pc:sldMk cId="2218209322" sldId="271"/>
            <ac:spMk id="3" creationId="{2E38E730-7328-C138-C6E7-107DA6761C22}"/>
          </ac:spMkLst>
        </pc:spChg>
        <pc:spChg chg="mod">
          <ac:chgData name="Jhonatan Minatel" userId="d3c4e539f74e4522" providerId="LiveId" clId="{C41DD771-4A13-446F-B5D4-82FBD17CF2CF}" dt="2024-06-14T18:36:44.702" v="2280" actId="688"/>
          <ac:spMkLst>
            <pc:docMk/>
            <pc:sldMk cId="2218209322" sldId="271"/>
            <ac:spMk id="7" creationId="{BBFDEC26-4194-194A-DE55-D8444CE41B22}"/>
          </ac:spMkLst>
        </pc:spChg>
        <pc:spChg chg="add mod">
          <ac:chgData name="Jhonatan Minatel" userId="d3c4e539f74e4522" providerId="LiveId" clId="{C41DD771-4A13-446F-B5D4-82FBD17CF2CF}" dt="2024-06-14T18:47:28.823" v="2305" actId="20577"/>
          <ac:spMkLst>
            <pc:docMk/>
            <pc:sldMk cId="2218209322" sldId="271"/>
            <ac:spMk id="9" creationId="{CF8A38E6-525B-D447-B867-BDCEC2A38AB1}"/>
          </ac:spMkLst>
        </pc:spChg>
        <pc:spChg chg="add mod">
          <ac:chgData name="Jhonatan Minatel" userId="d3c4e539f74e4522" providerId="LiveId" clId="{C41DD771-4A13-446F-B5D4-82FBD17CF2CF}" dt="2024-06-14T18:45:13.007" v="2301" actId="115"/>
          <ac:spMkLst>
            <pc:docMk/>
            <pc:sldMk cId="2218209322" sldId="271"/>
            <ac:spMk id="10" creationId="{689B6F3E-FFB9-48EF-CE21-5C8753623505}"/>
          </ac:spMkLst>
        </pc:spChg>
        <pc:picChg chg="del">
          <ac:chgData name="Jhonatan Minatel" userId="d3c4e539f74e4522" providerId="LiveId" clId="{C41DD771-4A13-446F-B5D4-82FBD17CF2CF}" dt="2024-06-14T18:15:26.026" v="1661" actId="478"/>
          <ac:picMkLst>
            <pc:docMk/>
            <pc:sldMk cId="2218209322" sldId="271"/>
            <ac:picMk id="8" creationId="{53EF28C0-C5EE-5719-39CA-89BF1AC56B1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284F35-54D5-2897-848A-E2D8D25CC6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92E0550-FAE5-9767-20BC-A8CC47388D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ADE2DA2-BE1C-C4D1-1EDA-4B39E7B88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3FE16-7ED7-41D5-9541-68BACDA13FDF}" type="datetimeFigureOut">
              <a:rPr lang="pt-BR" smtClean="0"/>
              <a:t>14/06/2024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A40D8E6-1BBE-94C7-2ED2-D45063D52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37F2730-882B-C53F-6FF0-F398F97E0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AD58E-B101-4C63-B868-DE940842F9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1672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8F4616-68A5-DC6E-F09D-C294CBAB2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F4EEC42-604F-9D31-A376-531D67D41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14573A-5B06-B98C-F43A-7DF83D506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3FE16-7ED7-41D5-9541-68BACDA13FDF}" type="datetimeFigureOut">
              <a:rPr lang="pt-BR" smtClean="0"/>
              <a:t>14/06/2024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E530770-F6A5-425A-CB55-D5700D8BD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F9E1B75-4772-76F5-847A-E9621DF25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AD58E-B101-4C63-B868-DE940842F9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9415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F609C6C-652C-19B6-BFBD-BDB043AA89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633DD9E-A407-A368-91F5-7586A65132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C6A6F0F-4387-351C-F9B6-DEA74B9D1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3FE16-7ED7-41D5-9541-68BACDA13FDF}" type="datetimeFigureOut">
              <a:rPr lang="pt-BR" smtClean="0"/>
              <a:t>14/06/2024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29320E1-8D3F-CD41-87B9-138313517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BF8C2F4-DB44-DAE1-5E86-BC6CC0B2C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AD58E-B101-4C63-B868-DE940842F9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6233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E2C138-F10D-E312-079D-7E4A44DDE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1AE630-F626-53BA-9EAA-074D3EFA1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5D08E8E-85DE-5D9B-9B2C-10A2D7E2B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3FE16-7ED7-41D5-9541-68BACDA13FDF}" type="datetimeFigureOut">
              <a:rPr lang="pt-BR" smtClean="0"/>
              <a:t>14/06/2024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36AC2F6-AAFA-B649-434C-09B637185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EC29243-F888-3711-93FA-4BDDE7496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AD58E-B101-4C63-B868-DE940842F9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8497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4E7B2F-234C-4F4F-47E3-B35FB2C4F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ECC602C-7039-73D6-D4B3-46F67F87A5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EDE670B-C2F5-EB0C-9FE9-1B5FFB2F2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3FE16-7ED7-41D5-9541-68BACDA13FDF}" type="datetimeFigureOut">
              <a:rPr lang="pt-BR" smtClean="0"/>
              <a:t>14/06/2024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58F4476-5058-A6FA-5E99-7F48BE17B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EA59DF-BF42-8642-7C73-E74C2E752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AD58E-B101-4C63-B868-DE940842F9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9810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6555B0-58B6-5958-F610-19E2932D2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CF688A5-ABDE-9E46-AA3C-2558D64016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7A61888-FA6E-E0D0-4985-4A6872CAB8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274DE54-BE72-EFD7-D94E-640FDE2B5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3FE16-7ED7-41D5-9541-68BACDA13FDF}" type="datetimeFigureOut">
              <a:rPr lang="pt-BR" smtClean="0"/>
              <a:t>14/06/2024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A21F739-2570-98B6-4898-F4FE104B8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E2E9616-D943-2F33-6054-BBB1F74FA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AD58E-B101-4C63-B868-DE940842F9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710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42BD7B-5EB9-34AA-33A4-48731C0A9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7075B55-238F-5640-30B3-E132C8955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1A42C43-CF10-C408-5B4D-A8B7E8FB64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923DF99-93A1-C3F9-51BC-C7CC585862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7BE54AD-44AF-D82C-9C13-A072A16AAF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AD63903-8CA5-B3B2-10FB-8A515C87A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3FE16-7ED7-41D5-9541-68BACDA13FDF}" type="datetimeFigureOut">
              <a:rPr lang="pt-BR" smtClean="0"/>
              <a:t>14/06/2024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A4B71D1-251B-4E1A-EA66-E5813F187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27CD066-8F5B-6204-7D3E-C5FCB8E4A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AD58E-B101-4C63-B868-DE940842F9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0939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C54063-CB8E-337F-192A-18F122869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BE24EEF-AEEF-5748-F89C-1FEADDBAE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3FE16-7ED7-41D5-9541-68BACDA13FDF}" type="datetimeFigureOut">
              <a:rPr lang="pt-BR" smtClean="0"/>
              <a:t>14/06/2024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389A609-4229-9CBA-A0CC-7E07547B3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157EA81-7FF6-3058-707F-8894D2000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AD58E-B101-4C63-B868-DE940842F9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3181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18DAF2B-59DA-C9A3-C9AB-253BB3F8E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3FE16-7ED7-41D5-9541-68BACDA13FDF}" type="datetimeFigureOut">
              <a:rPr lang="pt-BR" smtClean="0"/>
              <a:t>14/06/2024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EB76D78-4091-95C8-4AAE-3792422FF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BD27671-84FE-C1D7-E217-049F9D21D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AD58E-B101-4C63-B868-DE940842F9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0052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678FAE-E7E9-2EEB-FED2-5975C3931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9A54A7D-C31A-884C-1E15-70D550E98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1E50765-BA66-6692-3AF8-9EAE29A2FF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6BAE9F3-3129-1031-C0AC-908BDEE67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3FE16-7ED7-41D5-9541-68BACDA13FDF}" type="datetimeFigureOut">
              <a:rPr lang="pt-BR" smtClean="0"/>
              <a:t>14/06/2024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2CA9843-1157-F16A-DF76-977E4452F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7ED8E6B-0149-1C96-7D14-C722F0721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AD58E-B101-4C63-B868-DE940842F9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7344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2E2257-11BE-83C2-6A1A-27CA9551D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0CE9714-1DF7-1B7B-D277-0424EA1FD4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421C282-A9CA-E56D-6CCD-67F99BD5B0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4635F9B-D948-8007-42B7-DE45B9B3E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3FE16-7ED7-41D5-9541-68BACDA13FDF}" type="datetimeFigureOut">
              <a:rPr lang="pt-BR" smtClean="0"/>
              <a:t>14/06/2024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A5162C7-55F4-F1DA-0595-6CF59196B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54CA13E-2C82-F4C5-C89C-D561C12A2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AD58E-B101-4C63-B868-DE940842F9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1660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C8D0F77-111D-977F-1F37-BE7651566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29318CE-F6E2-60F5-EDFF-725805CF25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5E63EF7-30F8-3E7F-6852-37F7F99AB8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3FE16-7ED7-41D5-9541-68BACDA13FDF}" type="datetimeFigureOut">
              <a:rPr lang="pt-BR" smtClean="0"/>
              <a:t>14/06/2024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BC55931-9ADF-6C0A-25C4-49DE8DCA11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FE4F0A1-4CC9-A016-81C7-CF18FBC534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FAD58E-B101-4C63-B868-DE940842F9D4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A748B68-8250-9E17-69F6-F262AAE03BF9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6642100"/>
            <a:ext cx="1127125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pt-BR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MAHLE internal (CL2)</a:t>
            </a:r>
          </a:p>
        </p:txBody>
      </p:sp>
    </p:spTree>
    <p:extLst>
      <p:ext uri="{BB962C8B-B14F-4D97-AF65-F5344CB8AC3E}">
        <p14:creationId xmlns:p14="http://schemas.microsoft.com/office/powerpoint/2010/main" val="933115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Agrupar 8">
            <a:extLst>
              <a:ext uri="{FF2B5EF4-FFF2-40B4-BE49-F238E27FC236}">
                <a16:creationId xmlns:a16="http://schemas.microsoft.com/office/drawing/2014/main" id="{AE70E94E-F9ED-85DA-A5ED-334FE050D926}"/>
              </a:ext>
            </a:extLst>
          </p:cNvPr>
          <p:cNvGrpSpPr/>
          <p:nvPr/>
        </p:nvGrpSpPr>
        <p:grpSpPr>
          <a:xfrm>
            <a:off x="0" y="-272374"/>
            <a:ext cx="13482536" cy="7130374"/>
            <a:chOff x="0" y="-272374"/>
            <a:chExt cx="13482536" cy="7130374"/>
          </a:xfrm>
        </p:grpSpPr>
        <p:sp>
          <p:nvSpPr>
            <p:cNvPr id="5" name="Paralelogramo 4">
              <a:extLst>
                <a:ext uri="{FF2B5EF4-FFF2-40B4-BE49-F238E27FC236}">
                  <a16:creationId xmlns:a16="http://schemas.microsoft.com/office/drawing/2014/main" id="{DDFA4700-050D-12EF-F166-776845A52875}"/>
                </a:ext>
              </a:extLst>
            </p:cNvPr>
            <p:cNvSpPr/>
            <p:nvPr/>
          </p:nvSpPr>
          <p:spPr>
            <a:xfrm>
              <a:off x="8946099" y="-272374"/>
              <a:ext cx="4536437" cy="7130374"/>
            </a:xfrm>
            <a:prstGeom prst="parallelogram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Seta: Divisa 3">
              <a:extLst>
                <a:ext uri="{FF2B5EF4-FFF2-40B4-BE49-F238E27FC236}">
                  <a16:creationId xmlns:a16="http://schemas.microsoft.com/office/drawing/2014/main" id="{FAB552F3-2F35-7C74-198F-A4094E1D692C}"/>
                </a:ext>
              </a:extLst>
            </p:cNvPr>
            <p:cNvSpPr/>
            <p:nvPr/>
          </p:nvSpPr>
          <p:spPr>
            <a:xfrm>
              <a:off x="6096000" y="0"/>
              <a:ext cx="6803923" cy="6858000"/>
            </a:xfrm>
            <a:prstGeom prst="chevron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6" name="Triângulo Retângulo 5">
              <a:extLst>
                <a:ext uri="{FF2B5EF4-FFF2-40B4-BE49-F238E27FC236}">
                  <a16:creationId xmlns:a16="http://schemas.microsoft.com/office/drawing/2014/main" id="{1A8CC58B-3EB2-5E96-782C-A990A3FAF9D1}"/>
                </a:ext>
              </a:extLst>
            </p:cNvPr>
            <p:cNvSpPr/>
            <p:nvPr/>
          </p:nvSpPr>
          <p:spPr>
            <a:xfrm>
              <a:off x="0" y="4689987"/>
              <a:ext cx="2821858" cy="2168013"/>
            </a:xfrm>
            <a:prstGeom prst="rtTriangl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8" name="Título 7">
            <a:extLst>
              <a:ext uri="{FF2B5EF4-FFF2-40B4-BE49-F238E27FC236}">
                <a16:creationId xmlns:a16="http://schemas.microsoft.com/office/drawing/2014/main" id="{5482CBB0-62A1-0C6D-4F0E-FADF6C119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9706" y="2521973"/>
            <a:ext cx="7704307" cy="2168014"/>
          </a:xfrm>
        </p:spPr>
        <p:txBody>
          <a:bodyPr>
            <a:normAutofit/>
          </a:bodyPr>
          <a:lstStyle/>
          <a:p>
            <a:r>
              <a:rPr lang="pt-BR" sz="5000" b="1" dirty="0">
                <a:solidFill>
                  <a:srgbClr val="002060"/>
                </a:solidFill>
                <a:latin typeface="72 Black" panose="020B0A04030603020204" pitchFamily="34" charset="0"/>
                <a:cs typeface="72 Black" panose="020B0A04030603020204" pitchFamily="34" charset="0"/>
              </a:rPr>
              <a:t>Automatização de Validação de Dados Migrados para o Sistema (SAP)</a:t>
            </a:r>
          </a:p>
        </p:txBody>
      </p:sp>
    </p:spTree>
    <p:extLst>
      <p:ext uri="{BB962C8B-B14F-4D97-AF65-F5344CB8AC3E}">
        <p14:creationId xmlns:p14="http://schemas.microsoft.com/office/powerpoint/2010/main" val="4029966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elogramo 4">
            <a:extLst>
              <a:ext uri="{FF2B5EF4-FFF2-40B4-BE49-F238E27FC236}">
                <a16:creationId xmlns:a16="http://schemas.microsoft.com/office/drawing/2014/main" id="{DDFA4700-050D-12EF-F166-776845A52875}"/>
              </a:ext>
            </a:extLst>
          </p:cNvPr>
          <p:cNvSpPr/>
          <p:nvPr/>
        </p:nvSpPr>
        <p:spPr>
          <a:xfrm>
            <a:off x="-2615155" y="-269661"/>
            <a:ext cx="4536437" cy="7130374"/>
          </a:xfrm>
          <a:prstGeom prst="parallelogram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riângulo Retângulo 5">
            <a:extLst>
              <a:ext uri="{FF2B5EF4-FFF2-40B4-BE49-F238E27FC236}">
                <a16:creationId xmlns:a16="http://schemas.microsoft.com/office/drawing/2014/main" id="{1A8CC58B-3EB2-5E96-782C-A990A3FAF9D1}"/>
              </a:ext>
            </a:extLst>
          </p:cNvPr>
          <p:cNvSpPr/>
          <p:nvPr/>
        </p:nvSpPr>
        <p:spPr>
          <a:xfrm>
            <a:off x="0" y="4689987"/>
            <a:ext cx="2821858" cy="2168013"/>
          </a:xfrm>
          <a:prstGeom prst="rtTriangl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Seta: Divisa 3">
            <a:extLst>
              <a:ext uri="{FF2B5EF4-FFF2-40B4-BE49-F238E27FC236}">
                <a16:creationId xmlns:a16="http://schemas.microsoft.com/office/drawing/2014/main" id="{FAB552F3-2F35-7C74-198F-A4094E1D692C}"/>
              </a:ext>
            </a:extLst>
          </p:cNvPr>
          <p:cNvSpPr/>
          <p:nvPr/>
        </p:nvSpPr>
        <p:spPr>
          <a:xfrm rot="12255657">
            <a:off x="10272115" y="4382238"/>
            <a:ext cx="4459060" cy="4151941"/>
          </a:xfrm>
          <a:prstGeom prst="chevron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BFDEC26-4194-194A-DE55-D8444CE41B22}"/>
              </a:ext>
            </a:extLst>
          </p:cNvPr>
          <p:cNvSpPr txBox="1"/>
          <p:nvPr/>
        </p:nvSpPr>
        <p:spPr>
          <a:xfrm>
            <a:off x="4781784" y="220559"/>
            <a:ext cx="48832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rgbClr val="002060"/>
                </a:solidFill>
                <a:latin typeface="72 Black" panose="020B0A04030603020204" pitchFamily="34" charset="0"/>
                <a:cs typeface="72 Black" panose="020B0A04030603020204" pitchFamily="34" charset="0"/>
              </a:rPr>
              <a:t>Métrica - Pós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53EF28C0-C5EE-5719-39CA-89BF1AC56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282" y="1314326"/>
            <a:ext cx="8929553" cy="3962400"/>
          </a:xfrm>
          <a:prstGeom prst="rect">
            <a:avLst/>
          </a:prstGeom>
        </p:spPr>
      </p:pic>
      <p:sp>
        <p:nvSpPr>
          <p:cNvPr id="9" name="Triângulo isósceles 8">
            <a:extLst>
              <a:ext uri="{FF2B5EF4-FFF2-40B4-BE49-F238E27FC236}">
                <a16:creationId xmlns:a16="http://schemas.microsoft.com/office/drawing/2014/main" id="{EF5F62E3-DA0F-B3DA-C57E-E440D2B809FC}"/>
              </a:ext>
            </a:extLst>
          </p:cNvPr>
          <p:cNvSpPr/>
          <p:nvPr/>
        </p:nvSpPr>
        <p:spPr>
          <a:xfrm>
            <a:off x="-78968" y="2530675"/>
            <a:ext cx="2000250" cy="1529701"/>
          </a:xfrm>
          <a:prstGeom prst="triangle">
            <a:avLst/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/>
              <a:t>5,5 H</a:t>
            </a:r>
          </a:p>
        </p:txBody>
      </p:sp>
    </p:spTree>
    <p:extLst>
      <p:ext uri="{BB962C8B-B14F-4D97-AF65-F5344CB8AC3E}">
        <p14:creationId xmlns:p14="http://schemas.microsoft.com/office/powerpoint/2010/main" val="1745297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elogramo 4">
            <a:extLst>
              <a:ext uri="{FF2B5EF4-FFF2-40B4-BE49-F238E27FC236}">
                <a16:creationId xmlns:a16="http://schemas.microsoft.com/office/drawing/2014/main" id="{DDFA4700-050D-12EF-F166-776845A52875}"/>
              </a:ext>
            </a:extLst>
          </p:cNvPr>
          <p:cNvSpPr/>
          <p:nvPr/>
        </p:nvSpPr>
        <p:spPr>
          <a:xfrm>
            <a:off x="-2615155" y="-269661"/>
            <a:ext cx="4536437" cy="7130374"/>
          </a:xfrm>
          <a:prstGeom prst="parallelogram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riângulo Retângulo 5">
            <a:extLst>
              <a:ext uri="{FF2B5EF4-FFF2-40B4-BE49-F238E27FC236}">
                <a16:creationId xmlns:a16="http://schemas.microsoft.com/office/drawing/2014/main" id="{1A8CC58B-3EB2-5E96-782C-A990A3FAF9D1}"/>
              </a:ext>
            </a:extLst>
          </p:cNvPr>
          <p:cNvSpPr/>
          <p:nvPr/>
        </p:nvSpPr>
        <p:spPr>
          <a:xfrm>
            <a:off x="0" y="4689987"/>
            <a:ext cx="2821858" cy="2168013"/>
          </a:xfrm>
          <a:prstGeom prst="rtTriangl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Seta: Divisa 3">
            <a:extLst>
              <a:ext uri="{FF2B5EF4-FFF2-40B4-BE49-F238E27FC236}">
                <a16:creationId xmlns:a16="http://schemas.microsoft.com/office/drawing/2014/main" id="{FAB552F3-2F35-7C74-198F-A4094E1D692C}"/>
              </a:ext>
            </a:extLst>
          </p:cNvPr>
          <p:cNvSpPr/>
          <p:nvPr/>
        </p:nvSpPr>
        <p:spPr>
          <a:xfrm rot="12255657">
            <a:off x="10272115" y="4382238"/>
            <a:ext cx="4459060" cy="4151941"/>
          </a:xfrm>
          <a:prstGeom prst="chevron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BFDEC26-4194-194A-DE55-D8444CE41B22}"/>
              </a:ext>
            </a:extLst>
          </p:cNvPr>
          <p:cNvSpPr txBox="1"/>
          <p:nvPr/>
        </p:nvSpPr>
        <p:spPr>
          <a:xfrm rot="16677349">
            <a:off x="-1289396" y="2392259"/>
            <a:ext cx="48832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rgbClr val="002060"/>
                </a:solidFill>
                <a:latin typeface="72 Black" panose="020B0A04030603020204" pitchFamily="34" charset="0"/>
                <a:cs typeface="72 Black" panose="020B0A04030603020204" pitchFamily="34" charset="0"/>
              </a:rPr>
              <a:t>         Resultados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1C5C4E2-C614-3E6F-969E-2A6B80F91971}"/>
              </a:ext>
            </a:extLst>
          </p:cNvPr>
          <p:cNvSpPr txBox="1"/>
          <p:nvPr/>
        </p:nvSpPr>
        <p:spPr>
          <a:xfrm>
            <a:off x="2272778" y="281281"/>
            <a:ext cx="9332450" cy="7171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Ganhos:</a:t>
            </a:r>
          </a:p>
          <a:p>
            <a:endParaRPr lang="pt-BR" sz="2400" dirty="0"/>
          </a:p>
          <a:p>
            <a:r>
              <a:rPr lang="pt-BR" sz="2800" b="1" dirty="0">
                <a:solidFill>
                  <a:srgbClr val="00B050"/>
                </a:solidFill>
              </a:rPr>
              <a:t>Tempo X R$</a:t>
            </a:r>
          </a:p>
          <a:p>
            <a:r>
              <a:rPr lang="pt-BR" sz="2800" dirty="0"/>
              <a:t>10,5 Horas x R$ 50 = 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</a:rPr>
              <a:t>R$ 525 </a:t>
            </a:r>
          </a:p>
          <a:p>
            <a:r>
              <a:rPr lang="pt-BR" sz="2800" dirty="0"/>
              <a:t>(realocação)</a:t>
            </a:r>
          </a:p>
          <a:p>
            <a:endParaRPr lang="pt-BR" sz="2800" dirty="0"/>
          </a:p>
          <a:p>
            <a:r>
              <a:rPr lang="pt-BR" sz="2800" b="1" dirty="0">
                <a:solidFill>
                  <a:srgbClr val="00B050"/>
                </a:solidFill>
              </a:rPr>
              <a:t>Tempo X R$</a:t>
            </a:r>
          </a:p>
          <a:p>
            <a:r>
              <a:rPr lang="pt-BR" sz="2800" dirty="0"/>
              <a:t>Economia com Retrabalhos</a:t>
            </a:r>
          </a:p>
          <a:p>
            <a:r>
              <a:rPr lang="pt-BR" sz="2800" dirty="0"/>
              <a:t>Histórico de 3,5 horas de retrabalho</a:t>
            </a:r>
          </a:p>
          <a:p>
            <a:r>
              <a:rPr lang="pt-BR" sz="2800" dirty="0"/>
              <a:t>3,5 Horas x R$ 50 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</a:rPr>
              <a:t>= 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</a:rPr>
              <a:t>R$ 175 </a:t>
            </a:r>
          </a:p>
          <a:p>
            <a:endParaRPr lang="pt-BR" sz="2800" dirty="0"/>
          </a:p>
          <a:p>
            <a:r>
              <a:rPr lang="pt-BR" sz="2800" b="1" dirty="0">
                <a:solidFill>
                  <a:srgbClr val="00B050"/>
                </a:solidFill>
              </a:rPr>
              <a:t>Qualidade X R$</a:t>
            </a:r>
          </a:p>
          <a:p>
            <a:r>
              <a:rPr lang="pt-BR" sz="2800" dirty="0"/>
              <a:t>Qualidade dos dados (3</a:t>
            </a:r>
            <a:r>
              <a:rPr lang="el-GR" sz="2800" i="0" dirty="0">
                <a:effectLst/>
                <a:highlight>
                  <a:srgbClr val="FFFFFF"/>
                </a:highlight>
              </a:rPr>
              <a:t>σ</a:t>
            </a:r>
            <a:r>
              <a:rPr lang="pt-BR" sz="2800" i="0" dirty="0">
                <a:effectLst/>
                <a:highlight>
                  <a:srgbClr val="FFFFFF"/>
                </a:highlight>
              </a:rPr>
              <a:t> )</a:t>
            </a:r>
            <a:endParaRPr lang="pt-BR" sz="2800" dirty="0"/>
          </a:p>
          <a:p>
            <a:r>
              <a:rPr lang="pt-BR" sz="2800" dirty="0"/>
              <a:t>Histórico da Qualidade dos Dados 84% para 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</a:rPr>
              <a:t>95%</a:t>
            </a:r>
          </a:p>
          <a:p>
            <a:endParaRPr lang="pt-BR" dirty="0"/>
          </a:p>
          <a:p>
            <a:r>
              <a:rPr lang="pt-BR" dirty="0"/>
              <a:t> </a:t>
            </a:r>
          </a:p>
          <a:p>
            <a:endParaRPr lang="pt-BR" dirty="0"/>
          </a:p>
          <a:p>
            <a:r>
              <a:rPr lang="pt-BR" dirty="0"/>
              <a:t> </a:t>
            </a:r>
          </a:p>
        </p:txBody>
      </p:sp>
      <p:sp>
        <p:nvSpPr>
          <p:cNvPr id="3" name="Triângulo isósceles 2">
            <a:extLst>
              <a:ext uri="{FF2B5EF4-FFF2-40B4-BE49-F238E27FC236}">
                <a16:creationId xmlns:a16="http://schemas.microsoft.com/office/drawing/2014/main" id="{2E38E730-7328-C138-C6E7-107DA6761C22}"/>
              </a:ext>
            </a:extLst>
          </p:cNvPr>
          <p:cNvSpPr/>
          <p:nvPr/>
        </p:nvSpPr>
        <p:spPr>
          <a:xfrm>
            <a:off x="7428980" y="569926"/>
            <a:ext cx="2000250" cy="1529701"/>
          </a:xfrm>
          <a:prstGeom prst="triangle">
            <a:avLst/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R$700</a:t>
            </a:r>
          </a:p>
        </p:txBody>
      </p:sp>
      <p:sp>
        <p:nvSpPr>
          <p:cNvPr id="9" name="Triângulo isósceles 8">
            <a:extLst>
              <a:ext uri="{FF2B5EF4-FFF2-40B4-BE49-F238E27FC236}">
                <a16:creationId xmlns:a16="http://schemas.microsoft.com/office/drawing/2014/main" id="{CF8A38E6-525B-D447-B867-BDCEC2A38AB1}"/>
              </a:ext>
            </a:extLst>
          </p:cNvPr>
          <p:cNvSpPr/>
          <p:nvPr/>
        </p:nvSpPr>
        <p:spPr>
          <a:xfrm>
            <a:off x="9604978" y="1765825"/>
            <a:ext cx="2000250" cy="1529701"/>
          </a:xfrm>
          <a:prstGeom prst="triangle">
            <a:avLst/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baseline="-25000"/>
              <a:t>+ 11%</a:t>
            </a:r>
            <a:endParaRPr lang="pt-BR" sz="3600" b="1" baseline="-25000" dirty="0"/>
          </a:p>
        </p:txBody>
      </p:sp>
      <p:sp>
        <p:nvSpPr>
          <p:cNvPr id="10" name="Triângulo isósceles 9">
            <a:extLst>
              <a:ext uri="{FF2B5EF4-FFF2-40B4-BE49-F238E27FC236}">
                <a16:creationId xmlns:a16="http://schemas.microsoft.com/office/drawing/2014/main" id="{689B6F3E-FFB9-48EF-CE21-5C8753623505}"/>
              </a:ext>
            </a:extLst>
          </p:cNvPr>
          <p:cNvSpPr/>
          <p:nvPr/>
        </p:nvSpPr>
        <p:spPr>
          <a:xfrm>
            <a:off x="7521837" y="3291493"/>
            <a:ext cx="2303455" cy="1773217"/>
          </a:xfrm>
          <a:prstGeom prst="triangle">
            <a:avLst/>
          </a:prstGeom>
          <a:solidFill>
            <a:schemeClr val="accent5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R$</a:t>
            </a:r>
            <a:r>
              <a:rPr lang="pt-BR" sz="2400" b="1" u="sng" dirty="0"/>
              <a:t>7000</a:t>
            </a:r>
          </a:p>
        </p:txBody>
      </p:sp>
    </p:spTree>
    <p:extLst>
      <p:ext uri="{BB962C8B-B14F-4D97-AF65-F5344CB8AC3E}">
        <p14:creationId xmlns:p14="http://schemas.microsoft.com/office/powerpoint/2010/main" val="2218209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elogramo 4">
            <a:extLst>
              <a:ext uri="{FF2B5EF4-FFF2-40B4-BE49-F238E27FC236}">
                <a16:creationId xmlns:a16="http://schemas.microsoft.com/office/drawing/2014/main" id="{DDFA4700-050D-12EF-F166-776845A52875}"/>
              </a:ext>
            </a:extLst>
          </p:cNvPr>
          <p:cNvSpPr/>
          <p:nvPr/>
        </p:nvSpPr>
        <p:spPr>
          <a:xfrm>
            <a:off x="8946099" y="-272374"/>
            <a:ext cx="4536437" cy="7130374"/>
          </a:xfrm>
          <a:prstGeom prst="parallelogra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Seta: Divisa 3">
            <a:extLst>
              <a:ext uri="{FF2B5EF4-FFF2-40B4-BE49-F238E27FC236}">
                <a16:creationId xmlns:a16="http://schemas.microsoft.com/office/drawing/2014/main" id="{FAB552F3-2F35-7C74-198F-A4094E1D692C}"/>
              </a:ext>
            </a:extLst>
          </p:cNvPr>
          <p:cNvSpPr/>
          <p:nvPr/>
        </p:nvSpPr>
        <p:spPr>
          <a:xfrm>
            <a:off x="6096000" y="0"/>
            <a:ext cx="6803923" cy="6858000"/>
          </a:xfrm>
          <a:prstGeom prst="chevron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" name="Triângulo Retângulo 5">
            <a:extLst>
              <a:ext uri="{FF2B5EF4-FFF2-40B4-BE49-F238E27FC236}">
                <a16:creationId xmlns:a16="http://schemas.microsoft.com/office/drawing/2014/main" id="{1A8CC58B-3EB2-5E96-782C-A990A3FAF9D1}"/>
              </a:ext>
            </a:extLst>
          </p:cNvPr>
          <p:cNvSpPr/>
          <p:nvPr/>
        </p:nvSpPr>
        <p:spPr>
          <a:xfrm>
            <a:off x="0" y="4689987"/>
            <a:ext cx="2821858" cy="2168013"/>
          </a:xfrm>
          <a:prstGeom prst="rtTriangl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5482CBB0-62A1-0C6D-4F0E-FADF6C119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6776" y="4689986"/>
            <a:ext cx="7704307" cy="2168014"/>
          </a:xfrm>
        </p:spPr>
        <p:txBody>
          <a:bodyPr>
            <a:normAutofit/>
          </a:bodyPr>
          <a:lstStyle/>
          <a:p>
            <a:r>
              <a:rPr lang="pt-BR" sz="5000" b="1" dirty="0">
                <a:solidFill>
                  <a:srgbClr val="002060"/>
                </a:solidFill>
                <a:latin typeface="72 Black" panose="020B0A04030603020204" pitchFamily="34" charset="0"/>
                <a:cs typeface="72 Black" panose="020B0A04030603020204" pitchFamily="34" charset="0"/>
              </a:rPr>
              <a:t>OBRIGADO!!!</a:t>
            </a:r>
            <a:br>
              <a:rPr lang="pt-BR" sz="5000" b="1" dirty="0">
                <a:solidFill>
                  <a:srgbClr val="002060"/>
                </a:solidFill>
                <a:latin typeface="72 Black" panose="020B0A04030603020204" pitchFamily="34" charset="0"/>
                <a:cs typeface="72 Black" panose="020B0A04030603020204" pitchFamily="34" charset="0"/>
              </a:rPr>
            </a:br>
            <a:endParaRPr lang="pt-BR" sz="5000" b="1" dirty="0">
              <a:solidFill>
                <a:srgbClr val="002060"/>
              </a:solidFill>
              <a:latin typeface="72 Black" panose="020B0A04030603020204" pitchFamily="34" charset="0"/>
              <a:cs typeface="72 Black" panose="020B0A04030603020204" pitchFamily="34" charset="0"/>
            </a:endParaRPr>
          </a:p>
        </p:txBody>
      </p:sp>
      <p:sp>
        <p:nvSpPr>
          <p:cNvPr id="2" name="Título 7">
            <a:extLst>
              <a:ext uri="{FF2B5EF4-FFF2-40B4-BE49-F238E27FC236}">
                <a16:creationId xmlns:a16="http://schemas.microsoft.com/office/drawing/2014/main" id="{487DDBE0-BE62-0185-2749-04BD81F894F1}"/>
              </a:ext>
            </a:extLst>
          </p:cNvPr>
          <p:cNvSpPr txBox="1">
            <a:spLocks/>
          </p:cNvSpPr>
          <p:nvPr/>
        </p:nvSpPr>
        <p:spPr>
          <a:xfrm>
            <a:off x="-1608307" y="-272374"/>
            <a:ext cx="7704307" cy="21680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5000" b="1" dirty="0">
                <a:solidFill>
                  <a:srgbClr val="002060"/>
                </a:solidFill>
                <a:latin typeface="72 Black" panose="020B0A04030603020204" pitchFamily="34" charset="0"/>
                <a:cs typeface="72 Black" panose="020B0A04030603020204" pitchFamily="34" charset="0"/>
              </a:rPr>
              <a:t>DÚVIDAS?</a:t>
            </a:r>
            <a:br>
              <a:rPr lang="pt-BR" sz="5000" b="1" dirty="0">
                <a:solidFill>
                  <a:srgbClr val="002060"/>
                </a:solidFill>
                <a:latin typeface="72 Black" panose="020B0A04030603020204" pitchFamily="34" charset="0"/>
                <a:cs typeface="72 Black" panose="020B0A04030603020204" pitchFamily="34" charset="0"/>
              </a:rPr>
            </a:br>
            <a:endParaRPr lang="pt-BR" sz="5000" b="1" dirty="0">
              <a:solidFill>
                <a:srgbClr val="002060"/>
              </a:solidFill>
              <a:latin typeface="72 Black" panose="020B0A04030603020204" pitchFamily="34" charset="0"/>
              <a:cs typeface="72 Black" panose="020B0A040306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127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elogramo 4">
            <a:extLst>
              <a:ext uri="{FF2B5EF4-FFF2-40B4-BE49-F238E27FC236}">
                <a16:creationId xmlns:a16="http://schemas.microsoft.com/office/drawing/2014/main" id="{DDFA4700-050D-12EF-F166-776845A52875}"/>
              </a:ext>
            </a:extLst>
          </p:cNvPr>
          <p:cNvSpPr/>
          <p:nvPr/>
        </p:nvSpPr>
        <p:spPr>
          <a:xfrm>
            <a:off x="8946099" y="-272374"/>
            <a:ext cx="4536437" cy="7130374"/>
          </a:xfrm>
          <a:prstGeom prst="parallelogram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Seta: Divisa 3">
            <a:extLst>
              <a:ext uri="{FF2B5EF4-FFF2-40B4-BE49-F238E27FC236}">
                <a16:creationId xmlns:a16="http://schemas.microsoft.com/office/drawing/2014/main" id="{FAB552F3-2F35-7C74-198F-A4094E1D692C}"/>
              </a:ext>
            </a:extLst>
          </p:cNvPr>
          <p:cNvSpPr/>
          <p:nvPr/>
        </p:nvSpPr>
        <p:spPr>
          <a:xfrm>
            <a:off x="6096000" y="0"/>
            <a:ext cx="6803923" cy="6858000"/>
          </a:xfrm>
          <a:prstGeom prst="chevron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" name="Triângulo Retângulo 5">
            <a:extLst>
              <a:ext uri="{FF2B5EF4-FFF2-40B4-BE49-F238E27FC236}">
                <a16:creationId xmlns:a16="http://schemas.microsoft.com/office/drawing/2014/main" id="{1A8CC58B-3EB2-5E96-782C-A990A3FAF9D1}"/>
              </a:ext>
            </a:extLst>
          </p:cNvPr>
          <p:cNvSpPr/>
          <p:nvPr/>
        </p:nvSpPr>
        <p:spPr>
          <a:xfrm>
            <a:off x="0" y="4689987"/>
            <a:ext cx="2821858" cy="2168013"/>
          </a:xfrm>
          <a:prstGeom prst="rtTriangl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5482CBB0-62A1-0C6D-4F0E-FADF6C119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9221" y="802385"/>
            <a:ext cx="4955723" cy="3246527"/>
          </a:xfrm>
        </p:spPr>
        <p:txBody>
          <a:bodyPr>
            <a:noAutofit/>
          </a:bodyPr>
          <a:lstStyle/>
          <a:p>
            <a:pPr algn="l"/>
            <a:r>
              <a:rPr lang="pt-BR" sz="4400" b="1" dirty="0">
                <a:solidFill>
                  <a:srgbClr val="002060"/>
                </a:solidFill>
                <a:latin typeface="72 Black" panose="020B0A04030603020204" pitchFamily="34" charset="0"/>
                <a:cs typeface="72 Black" panose="020B0A04030603020204" pitchFamily="34" charset="0"/>
              </a:rPr>
              <a:t>Guilherme Lopes</a:t>
            </a:r>
            <a:br>
              <a:rPr lang="pt-BR" sz="4400" b="1" dirty="0">
                <a:solidFill>
                  <a:srgbClr val="002060"/>
                </a:solidFill>
                <a:latin typeface="72 Black" panose="020B0A04030603020204" pitchFamily="34" charset="0"/>
                <a:cs typeface="72 Black" panose="020B0A04030603020204" pitchFamily="34" charset="0"/>
              </a:rPr>
            </a:br>
            <a:endParaRPr lang="pt-BR" sz="4400" b="1" dirty="0">
              <a:solidFill>
                <a:srgbClr val="002060"/>
              </a:solidFill>
              <a:latin typeface="72 Black" panose="020B0A04030603020204" pitchFamily="34" charset="0"/>
              <a:cs typeface="72 Black" panose="020B0A040306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0555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riângulo Retângulo 5">
            <a:extLst>
              <a:ext uri="{FF2B5EF4-FFF2-40B4-BE49-F238E27FC236}">
                <a16:creationId xmlns:a16="http://schemas.microsoft.com/office/drawing/2014/main" id="{1A8CC58B-3EB2-5E96-782C-A990A3FAF9D1}"/>
              </a:ext>
            </a:extLst>
          </p:cNvPr>
          <p:cNvSpPr/>
          <p:nvPr/>
        </p:nvSpPr>
        <p:spPr>
          <a:xfrm>
            <a:off x="113071" y="4689987"/>
            <a:ext cx="2821858" cy="2168013"/>
          </a:xfrm>
          <a:prstGeom prst="rtTriangl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Paralelogramo 4">
            <a:extLst>
              <a:ext uri="{FF2B5EF4-FFF2-40B4-BE49-F238E27FC236}">
                <a16:creationId xmlns:a16="http://schemas.microsoft.com/office/drawing/2014/main" id="{DDFA4700-050D-12EF-F166-776845A52875}"/>
              </a:ext>
            </a:extLst>
          </p:cNvPr>
          <p:cNvSpPr/>
          <p:nvPr/>
        </p:nvSpPr>
        <p:spPr>
          <a:xfrm>
            <a:off x="10529932" y="-272374"/>
            <a:ext cx="4536437" cy="7130374"/>
          </a:xfrm>
          <a:prstGeom prst="parallelogram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Seta: Divisa 3">
            <a:extLst>
              <a:ext uri="{FF2B5EF4-FFF2-40B4-BE49-F238E27FC236}">
                <a16:creationId xmlns:a16="http://schemas.microsoft.com/office/drawing/2014/main" id="{FAB552F3-2F35-7C74-198F-A4094E1D692C}"/>
              </a:ext>
            </a:extLst>
          </p:cNvPr>
          <p:cNvSpPr/>
          <p:nvPr/>
        </p:nvSpPr>
        <p:spPr>
          <a:xfrm>
            <a:off x="-3401962" y="0"/>
            <a:ext cx="6803923" cy="6858000"/>
          </a:xfrm>
          <a:prstGeom prst="chevron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9DF93694-3D84-4F41-6268-83BAD754ED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64931" y="1408786"/>
            <a:ext cx="7127971" cy="4883286"/>
          </a:xfrm>
        </p:spPr>
        <p:txBody>
          <a:bodyPr>
            <a:normAutofit/>
          </a:bodyPr>
          <a:lstStyle/>
          <a:p>
            <a:r>
              <a:rPr lang="pt-BR" sz="3600" dirty="0">
                <a:latin typeface="+mn-lt"/>
              </a:rPr>
              <a:t> - Processo Longo e Repetitivo;</a:t>
            </a:r>
            <a:br>
              <a:rPr lang="pt-BR" sz="3600" dirty="0">
                <a:latin typeface="+mn-lt"/>
              </a:rPr>
            </a:br>
            <a:r>
              <a:rPr lang="pt-BR" sz="3600" b="1" dirty="0">
                <a:solidFill>
                  <a:srgbClr val="FF0000"/>
                </a:solidFill>
                <a:latin typeface="+mn-lt"/>
              </a:rPr>
              <a:t>TEMPO </a:t>
            </a:r>
            <a:br>
              <a:rPr lang="pt-BR" sz="3600" b="1" dirty="0">
                <a:latin typeface="+mn-lt"/>
              </a:rPr>
            </a:br>
            <a:br>
              <a:rPr lang="pt-BR" sz="3600" dirty="0">
                <a:latin typeface="+mn-lt"/>
              </a:rPr>
            </a:br>
            <a:r>
              <a:rPr lang="pt-BR" sz="3600" dirty="0">
                <a:latin typeface="+mn-lt"/>
              </a:rPr>
              <a:t>- Extensa massa de dados;</a:t>
            </a:r>
            <a:br>
              <a:rPr lang="pt-BR" sz="3600" dirty="0">
                <a:latin typeface="+mn-lt"/>
              </a:rPr>
            </a:br>
            <a:r>
              <a:rPr lang="pt-BR" sz="3600" b="1" dirty="0">
                <a:solidFill>
                  <a:srgbClr val="FF0000"/>
                </a:solidFill>
                <a:latin typeface="+mn-lt"/>
              </a:rPr>
              <a:t>QUALIDADE</a:t>
            </a:r>
            <a:br>
              <a:rPr lang="pt-BR" sz="3600" b="1" dirty="0">
                <a:latin typeface="+mn-lt"/>
              </a:rPr>
            </a:br>
            <a:br>
              <a:rPr lang="pt-BR" sz="3600" b="1" dirty="0">
                <a:latin typeface="+mn-lt"/>
              </a:rPr>
            </a:br>
            <a:r>
              <a:rPr lang="pt-BR" sz="3600" dirty="0">
                <a:latin typeface="+mn-lt"/>
              </a:rPr>
              <a:t>- Retrabalhos;</a:t>
            </a:r>
            <a:br>
              <a:rPr lang="pt-BR" sz="3600" dirty="0">
                <a:latin typeface="+mn-lt"/>
              </a:rPr>
            </a:br>
            <a:r>
              <a:rPr lang="pt-BR" sz="3600" b="1" dirty="0">
                <a:solidFill>
                  <a:srgbClr val="FF0000"/>
                </a:solidFill>
                <a:latin typeface="+mn-lt"/>
              </a:rPr>
              <a:t>TEMPO</a:t>
            </a:r>
            <a:br>
              <a:rPr lang="pt-BR" sz="3600" dirty="0">
                <a:latin typeface="+mn-lt"/>
              </a:rPr>
            </a:br>
            <a:endParaRPr lang="pt-BR" sz="3600" dirty="0">
              <a:latin typeface="+mn-lt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BFDEC26-4194-194A-DE55-D8444CE41B22}"/>
              </a:ext>
            </a:extLst>
          </p:cNvPr>
          <p:cNvSpPr txBox="1"/>
          <p:nvPr/>
        </p:nvSpPr>
        <p:spPr>
          <a:xfrm>
            <a:off x="4572000" y="446056"/>
            <a:ext cx="55578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rgbClr val="002060"/>
                </a:solidFill>
                <a:latin typeface="72 Black" panose="020B0A04030603020204" pitchFamily="34" charset="0"/>
                <a:cs typeface="72 Black" panose="020B0A04030603020204" pitchFamily="34" charset="0"/>
              </a:rPr>
              <a:t>Problemas Identificado</a:t>
            </a:r>
          </a:p>
        </p:txBody>
      </p:sp>
    </p:spTree>
    <p:extLst>
      <p:ext uri="{BB962C8B-B14F-4D97-AF65-F5344CB8AC3E}">
        <p14:creationId xmlns:p14="http://schemas.microsoft.com/office/powerpoint/2010/main" val="2739599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riângulo Retângulo 5">
            <a:extLst>
              <a:ext uri="{FF2B5EF4-FFF2-40B4-BE49-F238E27FC236}">
                <a16:creationId xmlns:a16="http://schemas.microsoft.com/office/drawing/2014/main" id="{1A8CC58B-3EB2-5E96-782C-A990A3FAF9D1}"/>
              </a:ext>
            </a:extLst>
          </p:cNvPr>
          <p:cNvSpPr/>
          <p:nvPr/>
        </p:nvSpPr>
        <p:spPr>
          <a:xfrm>
            <a:off x="113071" y="4689987"/>
            <a:ext cx="2821858" cy="2168013"/>
          </a:xfrm>
          <a:prstGeom prst="rtTriangl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Paralelogramo 4">
            <a:extLst>
              <a:ext uri="{FF2B5EF4-FFF2-40B4-BE49-F238E27FC236}">
                <a16:creationId xmlns:a16="http://schemas.microsoft.com/office/drawing/2014/main" id="{DDFA4700-050D-12EF-F166-776845A52875}"/>
              </a:ext>
            </a:extLst>
          </p:cNvPr>
          <p:cNvSpPr/>
          <p:nvPr/>
        </p:nvSpPr>
        <p:spPr>
          <a:xfrm>
            <a:off x="10529932" y="-272374"/>
            <a:ext cx="4536437" cy="7130374"/>
          </a:xfrm>
          <a:prstGeom prst="parallelogram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Seta: Divisa 3">
            <a:extLst>
              <a:ext uri="{FF2B5EF4-FFF2-40B4-BE49-F238E27FC236}">
                <a16:creationId xmlns:a16="http://schemas.microsoft.com/office/drawing/2014/main" id="{FAB552F3-2F35-7C74-198F-A4094E1D692C}"/>
              </a:ext>
            </a:extLst>
          </p:cNvPr>
          <p:cNvSpPr/>
          <p:nvPr/>
        </p:nvSpPr>
        <p:spPr>
          <a:xfrm>
            <a:off x="-3401962" y="0"/>
            <a:ext cx="6803923" cy="6858000"/>
          </a:xfrm>
          <a:prstGeom prst="chevron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9DF93694-3D84-4F41-6268-83BAD754ED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64931" y="1408786"/>
            <a:ext cx="7127971" cy="4883286"/>
          </a:xfrm>
        </p:spPr>
        <p:txBody>
          <a:bodyPr>
            <a:normAutofit/>
          </a:bodyPr>
          <a:lstStyle/>
          <a:p>
            <a:r>
              <a:rPr lang="pt-BR" sz="3600" dirty="0">
                <a:latin typeface="+mn-lt"/>
              </a:rPr>
              <a:t> - Evolução Tecnologia;</a:t>
            </a:r>
            <a:br>
              <a:rPr lang="pt-BR" sz="3600" dirty="0">
                <a:latin typeface="+mn-lt"/>
              </a:rPr>
            </a:br>
            <a:r>
              <a:rPr lang="pt-BR" sz="3600" b="1" dirty="0">
                <a:solidFill>
                  <a:srgbClr val="00B050"/>
                </a:solidFill>
                <a:latin typeface="+mn-lt"/>
              </a:rPr>
              <a:t>TEMPO</a:t>
            </a:r>
            <a:r>
              <a:rPr lang="pt-BR" sz="3600" b="1" dirty="0">
                <a:solidFill>
                  <a:srgbClr val="FF0000"/>
                </a:solidFill>
                <a:latin typeface="+mn-lt"/>
              </a:rPr>
              <a:t> </a:t>
            </a:r>
            <a:br>
              <a:rPr lang="pt-BR" sz="3600" b="1" dirty="0">
                <a:latin typeface="+mn-lt"/>
              </a:rPr>
            </a:br>
            <a:br>
              <a:rPr lang="pt-BR" sz="3600" dirty="0">
                <a:latin typeface="+mn-lt"/>
              </a:rPr>
            </a:br>
            <a:r>
              <a:rPr lang="pt-BR" sz="3600" dirty="0">
                <a:latin typeface="+mn-lt"/>
              </a:rPr>
              <a:t>- Automatização;</a:t>
            </a:r>
            <a:br>
              <a:rPr lang="pt-BR" sz="3600" dirty="0">
                <a:latin typeface="+mn-lt"/>
              </a:rPr>
            </a:br>
            <a:r>
              <a:rPr lang="pt-BR" sz="3600" b="1" dirty="0">
                <a:solidFill>
                  <a:srgbClr val="00B050"/>
                </a:solidFill>
                <a:latin typeface="+mn-lt"/>
              </a:rPr>
              <a:t>TEMPO</a:t>
            </a:r>
            <a:br>
              <a:rPr lang="pt-BR" sz="3600" b="1" dirty="0">
                <a:latin typeface="+mn-lt"/>
              </a:rPr>
            </a:br>
            <a:br>
              <a:rPr lang="pt-BR" sz="3600" b="1" dirty="0">
                <a:latin typeface="+mn-lt"/>
              </a:rPr>
            </a:br>
            <a:r>
              <a:rPr lang="pt-BR" sz="3600" dirty="0">
                <a:latin typeface="+mn-lt"/>
              </a:rPr>
              <a:t>- Checagem;</a:t>
            </a:r>
            <a:br>
              <a:rPr lang="pt-BR" sz="3600" dirty="0">
                <a:latin typeface="+mn-lt"/>
              </a:rPr>
            </a:br>
            <a:r>
              <a:rPr lang="pt-BR" sz="3600" b="1" dirty="0">
                <a:solidFill>
                  <a:srgbClr val="00B050"/>
                </a:solidFill>
                <a:latin typeface="+mn-lt"/>
              </a:rPr>
              <a:t>QUALIDADE</a:t>
            </a:r>
            <a:br>
              <a:rPr lang="pt-BR" sz="3600" dirty="0">
                <a:latin typeface="+mn-lt"/>
              </a:rPr>
            </a:br>
            <a:endParaRPr lang="pt-BR" sz="3600" dirty="0">
              <a:latin typeface="+mn-lt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BFDEC26-4194-194A-DE55-D8444CE41B22}"/>
              </a:ext>
            </a:extLst>
          </p:cNvPr>
          <p:cNvSpPr txBox="1"/>
          <p:nvPr/>
        </p:nvSpPr>
        <p:spPr>
          <a:xfrm>
            <a:off x="5100548" y="700900"/>
            <a:ext cx="48832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rgbClr val="002060"/>
                </a:solidFill>
                <a:latin typeface="72 Black" panose="020B0A04030603020204" pitchFamily="34" charset="0"/>
                <a:cs typeface="72 Black" panose="020B0A04030603020204" pitchFamily="34" charset="0"/>
              </a:rPr>
              <a:t>Contextualização</a:t>
            </a:r>
          </a:p>
        </p:txBody>
      </p:sp>
    </p:spTree>
    <p:extLst>
      <p:ext uri="{BB962C8B-B14F-4D97-AF65-F5344CB8AC3E}">
        <p14:creationId xmlns:p14="http://schemas.microsoft.com/office/powerpoint/2010/main" val="362221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riângulo Retângulo 5">
            <a:extLst>
              <a:ext uri="{FF2B5EF4-FFF2-40B4-BE49-F238E27FC236}">
                <a16:creationId xmlns:a16="http://schemas.microsoft.com/office/drawing/2014/main" id="{1A8CC58B-3EB2-5E96-782C-A990A3FAF9D1}"/>
              </a:ext>
            </a:extLst>
          </p:cNvPr>
          <p:cNvSpPr/>
          <p:nvPr/>
        </p:nvSpPr>
        <p:spPr>
          <a:xfrm>
            <a:off x="113071" y="4689987"/>
            <a:ext cx="2821858" cy="2168013"/>
          </a:xfrm>
          <a:prstGeom prst="rtTriangl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Paralelogramo 4">
            <a:extLst>
              <a:ext uri="{FF2B5EF4-FFF2-40B4-BE49-F238E27FC236}">
                <a16:creationId xmlns:a16="http://schemas.microsoft.com/office/drawing/2014/main" id="{DDFA4700-050D-12EF-F166-776845A52875}"/>
              </a:ext>
            </a:extLst>
          </p:cNvPr>
          <p:cNvSpPr/>
          <p:nvPr/>
        </p:nvSpPr>
        <p:spPr>
          <a:xfrm>
            <a:off x="10529932" y="-272374"/>
            <a:ext cx="4536437" cy="7130374"/>
          </a:xfrm>
          <a:prstGeom prst="parallelogram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Seta: Divisa 3">
            <a:extLst>
              <a:ext uri="{FF2B5EF4-FFF2-40B4-BE49-F238E27FC236}">
                <a16:creationId xmlns:a16="http://schemas.microsoft.com/office/drawing/2014/main" id="{FAB552F3-2F35-7C74-198F-A4094E1D692C}"/>
              </a:ext>
            </a:extLst>
          </p:cNvPr>
          <p:cNvSpPr/>
          <p:nvPr/>
        </p:nvSpPr>
        <p:spPr>
          <a:xfrm>
            <a:off x="-3401962" y="0"/>
            <a:ext cx="6803923" cy="6858000"/>
          </a:xfrm>
          <a:prstGeom prst="chevron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9DF93694-3D84-4F41-6268-83BAD754ED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2632" y="1872205"/>
            <a:ext cx="9445495" cy="4883286"/>
          </a:xfrm>
        </p:spPr>
        <p:txBody>
          <a:bodyPr>
            <a:normAutofit fontScale="90000"/>
          </a:bodyPr>
          <a:lstStyle/>
          <a:p>
            <a:r>
              <a:rPr lang="pt-BR" sz="3100" b="1" dirty="0">
                <a:effectLst/>
                <a:latin typeface="+mn-lt"/>
                <a:ea typeface="Times New Roman" panose="02020603050405020304" pitchFamily="18" charset="0"/>
              </a:rPr>
              <a:t>ERP -</a:t>
            </a:r>
            <a:r>
              <a:rPr lang="pt-BR" sz="3100" dirty="0">
                <a:effectLst/>
                <a:latin typeface="+mn-lt"/>
                <a:ea typeface="Times New Roman" panose="02020603050405020304" pitchFamily="18" charset="0"/>
              </a:rPr>
              <a:t> Planejamento de Recursos Empresariais (</a:t>
            </a:r>
            <a:r>
              <a:rPr lang="pt-BR" sz="3100" i="1" dirty="0">
                <a:effectLst/>
                <a:latin typeface="+mn-lt"/>
                <a:ea typeface="Times New Roman" panose="02020603050405020304" pitchFamily="18" charset="0"/>
              </a:rPr>
              <a:t>Enterprise </a:t>
            </a:r>
            <a:r>
              <a:rPr lang="pt-BR" sz="3100" i="1" dirty="0" err="1">
                <a:effectLst/>
                <a:latin typeface="+mn-lt"/>
                <a:ea typeface="Times New Roman" panose="02020603050405020304" pitchFamily="18" charset="0"/>
              </a:rPr>
              <a:t>Resource</a:t>
            </a:r>
            <a:r>
              <a:rPr lang="pt-BR" sz="3100" i="1" dirty="0">
                <a:effectLst/>
                <a:latin typeface="+mn-lt"/>
                <a:ea typeface="Times New Roman" panose="02020603050405020304" pitchFamily="18" charset="0"/>
              </a:rPr>
              <a:t> Planning</a:t>
            </a:r>
            <a:r>
              <a:rPr lang="pt-BR" sz="3100" dirty="0">
                <a:effectLst/>
                <a:latin typeface="+mn-lt"/>
                <a:ea typeface="Times New Roman" panose="02020603050405020304" pitchFamily="18" charset="0"/>
              </a:rPr>
              <a:t>)</a:t>
            </a:r>
            <a:br>
              <a:rPr lang="pt-BR" sz="3100" dirty="0">
                <a:effectLst/>
                <a:latin typeface="+mn-lt"/>
                <a:ea typeface="Times New Roman" panose="02020603050405020304" pitchFamily="18" charset="0"/>
              </a:rPr>
            </a:br>
            <a:br>
              <a:rPr lang="pt-BR" sz="3100" dirty="0">
                <a:effectLst/>
                <a:latin typeface="+mn-lt"/>
                <a:ea typeface="Times New Roman" panose="02020603050405020304" pitchFamily="18" charset="0"/>
              </a:rPr>
            </a:br>
            <a:r>
              <a:rPr lang="pt-BR" sz="3100" b="1" dirty="0">
                <a:effectLst/>
                <a:latin typeface="+mn-lt"/>
                <a:ea typeface="Times New Roman" panose="02020603050405020304" pitchFamily="18" charset="0"/>
              </a:rPr>
              <a:t>MRP I e II- </a:t>
            </a:r>
            <a:r>
              <a:rPr lang="pt-BR" sz="3100" dirty="0">
                <a:effectLst/>
                <a:latin typeface="+mn-lt"/>
                <a:ea typeface="Times New Roman" panose="02020603050405020304" pitchFamily="18" charset="0"/>
              </a:rPr>
              <a:t>Planejamento de Recursos Fabricação</a:t>
            </a:r>
            <a:r>
              <a:rPr lang="pt-BR" sz="3100" b="1" dirty="0"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pt-BR" sz="3100" dirty="0">
                <a:effectLst/>
                <a:latin typeface="+mn-lt"/>
                <a:ea typeface="Times New Roman" panose="02020603050405020304" pitchFamily="18" charset="0"/>
              </a:rPr>
              <a:t>(Manufacturing </a:t>
            </a:r>
            <a:r>
              <a:rPr lang="pt-BR" sz="3100" dirty="0" err="1">
                <a:effectLst/>
                <a:latin typeface="+mn-lt"/>
                <a:ea typeface="Times New Roman" panose="02020603050405020304" pitchFamily="18" charset="0"/>
              </a:rPr>
              <a:t>Resource</a:t>
            </a:r>
            <a:r>
              <a:rPr lang="pt-BR" sz="3100" dirty="0">
                <a:effectLst/>
                <a:latin typeface="+mn-lt"/>
                <a:ea typeface="Times New Roman" panose="02020603050405020304" pitchFamily="18" charset="0"/>
              </a:rPr>
              <a:t> Planning)</a:t>
            </a:r>
            <a:br>
              <a:rPr lang="pt-BR" sz="3100" dirty="0">
                <a:effectLst/>
                <a:latin typeface="+mn-lt"/>
                <a:ea typeface="Times New Roman" panose="02020603050405020304" pitchFamily="18" charset="0"/>
              </a:rPr>
            </a:br>
            <a:br>
              <a:rPr lang="pt-BR" sz="3100" b="1" dirty="0">
                <a:effectLst/>
                <a:latin typeface="+mn-lt"/>
                <a:ea typeface="Times New Roman" panose="02020603050405020304" pitchFamily="18" charset="0"/>
              </a:rPr>
            </a:br>
            <a:r>
              <a:rPr lang="pt-BR" sz="3100" b="1" dirty="0">
                <a:effectLst/>
                <a:latin typeface="+mn-lt"/>
                <a:ea typeface="Times New Roman" panose="02020603050405020304" pitchFamily="18" charset="0"/>
              </a:rPr>
              <a:t>            SAP </a:t>
            </a:r>
            <a:r>
              <a:rPr lang="pt-BR" sz="3100" dirty="0">
                <a:effectLst/>
                <a:latin typeface="+mn-lt"/>
                <a:ea typeface="Times New Roman" panose="02020603050405020304" pitchFamily="18" charset="0"/>
              </a:rPr>
              <a:t>fundada em  1972 líder no Mercado de Soluções e Aplicações </a:t>
            </a:r>
            <a:br>
              <a:rPr lang="pt-BR" sz="3100" dirty="0">
                <a:effectLst/>
                <a:latin typeface="+mn-lt"/>
                <a:ea typeface="Times New Roman" panose="02020603050405020304" pitchFamily="18" charset="0"/>
              </a:rPr>
            </a:br>
            <a:br>
              <a:rPr lang="pt-BR" sz="3100" dirty="0">
                <a:effectLst/>
                <a:latin typeface="+mn-lt"/>
                <a:ea typeface="Times New Roman" panose="02020603050405020304" pitchFamily="18" charset="0"/>
              </a:rPr>
            </a:br>
            <a:r>
              <a:rPr lang="pt-BR" sz="3100" b="1" dirty="0">
                <a:effectLst/>
                <a:latin typeface="+mn-lt"/>
                <a:ea typeface="Times New Roman" panose="02020603050405020304" pitchFamily="18" charset="0"/>
              </a:rPr>
              <a:t>SAP ECC R/3        </a:t>
            </a:r>
            <a:r>
              <a:rPr lang="pt-BR" sz="3100" dirty="0">
                <a:effectLst/>
                <a:latin typeface="+mn-lt"/>
                <a:ea typeface="Times New Roman" panose="02020603050405020304" pitchFamily="18" charset="0"/>
              </a:rPr>
              <a:t>1992 –       2027</a:t>
            </a:r>
            <a:br>
              <a:rPr lang="pt-BR" sz="3100" dirty="0">
                <a:effectLst/>
                <a:latin typeface="+mn-lt"/>
                <a:ea typeface="Times New Roman" panose="02020603050405020304" pitchFamily="18" charset="0"/>
              </a:rPr>
            </a:br>
            <a:br>
              <a:rPr lang="pt-BR" sz="3100" dirty="0">
                <a:effectLst/>
                <a:latin typeface="+mn-lt"/>
                <a:ea typeface="Times New Roman" panose="02020603050405020304" pitchFamily="18" charset="0"/>
              </a:rPr>
            </a:br>
            <a:r>
              <a:rPr lang="pt-BR" sz="3100" b="1" dirty="0">
                <a:effectLst/>
                <a:latin typeface="+mn-lt"/>
                <a:ea typeface="Montserrat" panose="020F0502020204030204" pitchFamily="2" charset="0"/>
              </a:rPr>
              <a:t>SAP S/4 Hana -       </a:t>
            </a:r>
            <a:r>
              <a:rPr lang="pt-BR" sz="3100" dirty="0">
                <a:effectLst/>
                <a:latin typeface="+mn-lt"/>
                <a:ea typeface="Montserrat" panose="020F0502020204030204" pitchFamily="2" charset="0"/>
              </a:rPr>
              <a:t>2018          ...  ( I.A. - M.L – Cloud – 4.0)</a:t>
            </a:r>
            <a:br>
              <a:rPr lang="pt-BR" sz="1800" dirty="0">
                <a:effectLst/>
                <a:latin typeface="+mn-lt"/>
                <a:ea typeface="Times New Roman" panose="02020603050405020304" pitchFamily="18" charset="0"/>
              </a:rPr>
            </a:br>
            <a:br>
              <a:rPr lang="pt-BR" sz="1800" dirty="0">
                <a:effectLst/>
                <a:latin typeface="+mn-lt"/>
                <a:ea typeface="Times New Roman" panose="02020603050405020304" pitchFamily="18" charset="0"/>
              </a:rPr>
            </a:br>
            <a:endParaRPr lang="pt-BR" sz="3600" dirty="0">
              <a:latin typeface="+mn-lt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BFDEC26-4194-194A-DE55-D8444CE41B22}"/>
              </a:ext>
            </a:extLst>
          </p:cNvPr>
          <p:cNvSpPr txBox="1"/>
          <p:nvPr/>
        </p:nvSpPr>
        <p:spPr>
          <a:xfrm>
            <a:off x="4674681" y="344111"/>
            <a:ext cx="48832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rgbClr val="002060"/>
                </a:solidFill>
                <a:latin typeface="72 Black" panose="020B0A04030603020204" pitchFamily="34" charset="0"/>
                <a:cs typeface="72 Black" panose="020B0A04030603020204" pitchFamily="34" charset="0"/>
              </a:rPr>
              <a:t>Quick </a:t>
            </a:r>
            <a:r>
              <a:rPr lang="pt-BR" sz="4000" b="1" dirty="0" err="1">
                <a:solidFill>
                  <a:srgbClr val="002060"/>
                </a:solidFill>
                <a:latin typeface="72 Black" panose="020B0A04030603020204" pitchFamily="34" charset="0"/>
                <a:cs typeface="72 Black" panose="020B0A04030603020204" pitchFamily="34" charset="0"/>
              </a:rPr>
              <a:t>Information</a:t>
            </a:r>
            <a:endParaRPr lang="pt-BR" sz="4000" b="1" dirty="0">
              <a:solidFill>
                <a:srgbClr val="002060"/>
              </a:solidFill>
              <a:latin typeface="72 Black" panose="020B0A04030603020204" pitchFamily="34" charset="0"/>
              <a:cs typeface="72 Black" panose="020B0A04030603020204" pitchFamily="34" charset="0"/>
            </a:endParaRPr>
          </a:p>
        </p:txBody>
      </p:sp>
      <p:sp>
        <p:nvSpPr>
          <p:cNvPr id="2" name="Estrela: 5 Pontas 1">
            <a:extLst>
              <a:ext uri="{FF2B5EF4-FFF2-40B4-BE49-F238E27FC236}">
                <a16:creationId xmlns:a16="http://schemas.microsoft.com/office/drawing/2014/main" id="{B540467C-9BE4-1774-0A19-6BD7E16F97C6}"/>
              </a:ext>
            </a:extLst>
          </p:cNvPr>
          <p:cNvSpPr/>
          <p:nvPr/>
        </p:nvSpPr>
        <p:spPr>
          <a:xfrm>
            <a:off x="4979468" y="5773993"/>
            <a:ext cx="181076" cy="161290"/>
          </a:xfrm>
          <a:prstGeom prst="star5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inal de Adição 7">
            <a:extLst>
              <a:ext uri="{FF2B5EF4-FFF2-40B4-BE49-F238E27FC236}">
                <a16:creationId xmlns:a16="http://schemas.microsoft.com/office/drawing/2014/main" id="{E5D8919C-EF7D-BDE8-D575-054EEA04F5B0}"/>
              </a:ext>
            </a:extLst>
          </p:cNvPr>
          <p:cNvSpPr/>
          <p:nvPr/>
        </p:nvSpPr>
        <p:spPr>
          <a:xfrm>
            <a:off x="7964840" y="4994912"/>
            <a:ext cx="199209" cy="256382"/>
          </a:xfrm>
          <a:prstGeom prst="mathPlus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strela: 5 Pontas 9">
            <a:extLst>
              <a:ext uri="{FF2B5EF4-FFF2-40B4-BE49-F238E27FC236}">
                <a16:creationId xmlns:a16="http://schemas.microsoft.com/office/drawing/2014/main" id="{20ED9A18-CF33-77E1-4948-94B4CA429132}"/>
              </a:ext>
            </a:extLst>
          </p:cNvPr>
          <p:cNvSpPr/>
          <p:nvPr/>
        </p:nvSpPr>
        <p:spPr>
          <a:xfrm>
            <a:off x="6379901" y="4994912"/>
            <a:ext cx="181076" cy="161290"/>
          </a:xfrm>
          <a:prstGeom prst="star5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: Entalhada para a Direita 10">
            <a:extLst>
              <a:ext uri="{FF2B5EF4-FFF2-40B4-BE49-F238E27FC236}">
                <a16:creationId xmlns:a16="http://schemas.microsoft.com/office/drawing/2014/main" id="{456B93B4-64FD-7674-D16D-C6397D715882}"/>
              </a:ext>
            </a:extLst>
          </p:cNvPr>
          <p:cNvSpPr/>
          <p:nvPr/>
        </p:nvSpPr>
        <p:spPr>
          <a:xfrm>
            <a:off x="6268141" y="5844903"/>
            <a:ext cx="213360" cy="161290"/>
          </a:xfrm>
          <a:prstGeom prst="notched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5947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riângulo Retângulo 5">
            <a:extLst>
              <a:ext uri="{FF2B5EF4-FFF2-40B4-BE49-F238E27FC236}">
                <a16:creationId xmlns:a16="http://schemas.microsoft.com/office/drawing/2014/main" id="{1A8CC58B-3EB2-5E96-782C-A990A3FAF9D1}"/>
              </a:ext>
            </a:extLst>
          </p:cNvPr>
          <p:cNvSpPr/>
          <p:nvPr/>
        </p:nvSpPr>
        <p:spPr>
          <a:xfrm>
            <a:off x="113071" y="4689987"/>
            <a:ext cx="2821858" cy="2168013"/>
          </a:xfrm>
          <a:prstGeom prst="rtTriangl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Paralelogramo 4">
            <a:extLst>
              <a:ext uri="{FF2B5EF4-FFF2-40B4-BE49-F238E27FC236}">
                <a16:creationId xmlns:a16="http://schemas.microsoft.com/office/drawing/2014/main" id="{DDFA4700-050D-12EF-F166-776845A52875}"/>
              </a:ext>
            </a:extLst>
          </p:cNvPr>
          <p:cNvSpPr/>
          <p:nvPr/>
        </p:nvSpPr>
        <p:spPr>
          <a:xfrm>
            <a:off x="10529932" y="-272374"/>
            <a:ext cx="4536437" cy="7130374"/>
          </a:xfrm>
          <a:prstGeom prst="parallelogram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Seta: Divisa 3">
            <a:extLst>
              <a:ext uri="{FF2B5EF4-FFF2-40B4-BE49-F238E27FC236}">
                <a16:creationId xmlns:a16="http://schemas.microsoft.com/office/drawing/2014/main" id="{FAB552F3-2F35-7C74-198F-A4094E1D692C}"/>
              </a:ext>
            </a:extLst>
          </p:cNvPr>
          <p:cNvSpPr/>
          <p:nvPr/>
        </p:nvSpPr>
        <p:spPr>
          <a:xfrm>
            <a:off x="-3401962" y="0"/>
            <a:ext cx="6803923" cy="6858000"/>
          </a:xfrm>
          <a:prstGeom prst="chevron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9DF93694-3D84-4F41-6268-83BAD754ED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64931" y="1408786"/>
            <a:ext cx="7127971" cy="4883286"/>
          </a:xfrm>
        </p:spPr>
        <p:txBody>
          <a:bodyPr>
            <a:normAutofit/>
          </a:bodyPr>
          <a:lstStyle/>
          <a:p>
            <a:r>
              <a:rPr lang="pt-BR" sz="3600" dirty="0">
                <a:latin typeface="+mn-lt"/>
              </a:rPr>
              <a:t> </a:t>
            </a:r>
            <a:br>
              <a:rPr lang="pt-BR" sz="3600" dirty="0">
                <a:latin typeface="+mn-lt"/>
              </a:rPr>
            </a:br>
            <a:endParaRPr lang="pt-BR" sz="3600" dirty="0">
              <a:latin typeface="+mn-lt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BFDEC26-4194-194A-DE55-D8444CE41B22}"/>
              </a:ext>
            </a:extLst>
          </p:cNvPr>
          <p:cNvSpPr txBox="1"/>
          <p:nvPr/>
        </p:nvSpPr>
        <p:spPr>
          <a:xfrm rot="18878563">
            <a:off x="-547092" y="3884845"/>
            <a:ext cx="48832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chemeClr val="bg1"/>
                </a:solidFill>
                <a:latin typeface="72 Black" panose="020B0A04030603020204" pitchFamily="34" charset="0"/>
                <a:cs typeface="72 Black" panose="020B0A04030603020204" pitchFamily="34" charset="0"/>
              </a:rPr>
              <a:t>Solução Proposta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CE1E96A-496E-5C2C-5484-78BD99B8269D}"/>
              </a:ext>
            </a:extLst>
          </p:cNvPr>
          <p:cNvSpPr txBox="1"/>
          <p:nvPr/>
        </p:nvSpPr>
        <p:spPr>
          <a:xfrm>
            <a:off x="3401961" y="282401"/>
            <a:ext cx="7555059" cy="629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pt-BR" sz="2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Automatização da validação dos dados carregados.: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pt-BR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- G</a:t>
            </a:r>
            <a:r>
              <a:rPr lang="pt-BR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ravação de  Scripts no SAP com a extração dos dados vias tabelas;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pt-BR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- E</a:t>
            </a:r>
            <a:r>
              <a:rPr lang="pt-BR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xportação para uma pasta local/ rede no formato Excel; 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pt-BR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- Criação arquivo Base de Validação Cargas (fórmulas, filtros e checagens);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pt-BR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- </a:t>
            </a:r>
            <a:r>
              <a:rPr lang="pt-BR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Gravação das ações em macros;</a:t>
            </a:r>
          </a:p>
          <a:p>
            <a:pPr marL="285750" indent="-285750" algn="just">
              <a:lnSpc>
                <a:spcPct val="150000"/>
              </a:lnSpc>
              <a:spcAft>
                <a:spcPts val="800"/>
              </a:spcAft>
              <a:buFontTx/>
              <a:buChar char="-"/>
            </a:pPr>
            <a:r>
              <a:rPr lang="pt-BR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Execução das Macros;</a:t>
            </a:r>
          </a:p>
          <a:p>
            <a:pPr marL="285750" indent="-285750" algn="just">
              <a:lnSpc>
                <a:spcPct val="150000"/>
              </a:lnSpc>
              <a:spcAft>
                <a:spcPts val="800"/>
              </a:spcAft>
              <a:buFontTx/>
              <a:buChar char="-"/>
            </a:pPr>
            <a:r>
              <a:rPr lang="pt-BR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Execução Script;</a:t>
            </a:r>
          </a:p>
          <a:p>
            <a:pPr marL="285750" indent="-285750" algn="just">
              <a:lnSpc>
                <a:spcPct val="150000"/>
              </a:lnSpc>
              <a:spcAft>
                <a:spcPts val="800"/>
              </a:spcAft>
              <a:buFontTx/>
              <a:buChar char="-"/>
            </a:pPr>
            <a:r>
              <a:rPr lang="pt-BR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Analise Resultado Automatização.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94112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riângulo Retângulo 5">
            <a:extLst>
              <a:ext uri="{FF2B5EF4-FFF2-40B4-BE49-F238E27FC236}">
                <a16:creationId xmlns:a16="http://schemas.microsoft.com/office/drawing/2014/main" id="{1A8CC58B-3EB2-5E96-782C-A990A3FAF9D1}"/>
              </a:ext>
            </a:extLst>
          </p:cNvPr>
          <p:cNvSpPr/>
          <p:nvPr/>
        </p:nvSpPr>
        <p:spPr>
          <a:xfrm>
            <a:off x="113071" y="4689987"/>
            <a:ext cx="2821858" cy="2168013"/>
          </a:xfrm>
          <a:prstGeom prst="rtTriangl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Paralelogramo 4">
            <a:extLst>
              <a:ext uri="{FF2B5EF4-FFF2-40B4-BE49-F238E27FC236}">
                <a16:creationId xmlns:a16="http://schemas.microsoft.com/office/drawing/2014/main" id="{DDFA4700-050D-12EF-F166-776845A52875}"/>
              </a:ext>
            </a:extLst>
          </p:cNvPr>
          <p:cNvSpPr/>
          <p:nvPr/>
        </p:nvSpPr>
        <p:spPr>
          <a:xfrm>
            <a:off x="10529932" y="-272374"/>
            <a:ext cx="4536437" cy="7130374"/>
          </a:xfrm>
          <a:prstGeom prst="parallelogram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Seta: Divisa 3">
            <a:extLst>
              <a:ext uri="{FF2B5EF4-FFF2-40B4-BE49-F238E27FC236}">
                <a16:creationId xmlns:a16="http://schemas.microsoft.com/office/drawing/2014/main" id="{FAB552F3-2F35-7C74-198F-A4094E1D692C}"/>
              </a:ext>
            </a:extLst>
          </p:cNvPr>
          <p:cNvSpPr/>
          <p:nvPr/>
        </p:nvSpPr>
        <p:spPr>
          <a:xfrm>
            <a:off x="-3401962" y="0"/>
            <a:ext cx="6803923" cy="6858000"/>
          </a:xfrm>
          <a:prstGeom prst="chevron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9DF93694-3D84-4F41-6268-83BAD754ED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16812" y="1622814"/>
            <a:ext cx="6898269" cy="3612372"/>
          </a:xfrm>
        </p:spPr>
        <p:txBody>
          <a:bodyPr>
            <a:normAutofit/>
          </a:bodyPr>
          <a:lstStyle/>
          <a:p>
            <a:r>
              <a:rPr lang="pt-BR" sz="3600" b="1" dirty="0">
                <a:latin typeface="+mn-lt"/>
              </a:rPr>
              <a:t>EXCEL</a:t>
            </a:r>
            <a:r>
              <a:rPr lang="pt-BR" sz="3600" dirty="0">
                <a:latin typeface="+mn-lt"/>
              </a:rPr>
              <a:t> com ações de </a:t>
            </a:r>
            <a:r>
              <a:rPr lang="pt-BR" sz="3600" b="1" dirty="0">
                <a:latin typeface="+mn-lt"/>
              </a:rPr>
              <a:t>MACROS</a:t>
            </a:r>
            <a:r>
              <a:rPr lang="pt-BR" sz="3600" dirty="0">
                <a:latin typeface="+mn-lt"/>
              </a:rPr>
              <a:t> </a:t>
            </a:r>
            <a:br>
              <a:rPr lang="pt-BR" sz="3600" dirty="0">
                <a:latin typeface="+mn-lt"/>
              </a:rPr>
            </a:br>
            <a:br>
              <a:rPr lang="pt-BR" sz="3600" dirty="0">
                <a:latin typeface="+mn-lt"/>
              </a:rPr>
            </a:br>
            <a:r>
              <a:rPr lang="pt-BR" sz="3600" b="1" dirty="0">
                <a:latin typeface="+mn-lt"/>
              </a:rPr>
              <a:t>SAP</a:t>
            </a:r>
            <a:r>
              <a:rPr lang="pt-BR" sz="3600" dirty="0">
                <a:latin typeface="+mn-lt"/>
              </a:rPr>
              <a:t> com Gravação </a:t>
            </a:r>
            <a:r>
              <a:rPr lang="pt-BR" sz="3600" b="1" dirty="0">
                <a:latin typeface="+mn-lt"/>
              </a:rPr>
              <a:t>SCRIPTS</a:t>
            </a:r>
            <a:br>
              <a:rPr lang="pt-BR" sz="3600" dirty="0">
                <a:latin typeface="+mn-lt"/>
              </a:rPr>
            </a:br>
            <a:br>
              <a:rPr lang="pt-BR" sz="3600" dirty="0">
                <a:latin typeface="+mn-lt"/>
              </a:rPr>
            </a:br>
            <a:r>
              <a:rPr lang="pt-BR" sz="3600" dirty="0">
                <a:latin typeface="+mn-lt"/>
              </a:rPr>
              <a:t>Gerenciador </a:t>
            </a:r>
            <a:r>
              <a:rPr lang="pt-BR" sz="3600" b="1" dirty="0">
                <a:latin typeface="+mn-lt"/>
              </a:rPr>
              <a:t>Tarefas</a:t>
            </a:r>
            <a:r>
              <a:rPr lang="pt-BR" sz="3600" dirty="0">
                <a:latin typeface="+mn-lt"/>
              </a:rPr>
              <a:t> Windows</a:t>
            </a:r>
            <a:br>
              <a:rPr lang="pt-BR" sz="3600" dirty="0">
                <a:latin typeface="+mn-lt"/>
              </a:rPr>
            </a:br>
            <a:endParaRPr lang="pt-BR" sz="3600" dirty="0">
              <a:latin typeface="+mn-lt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BFDEC26-4194-194A-DE55-D8444CE41B22}"/>
              </a:ext>
            </a:extLst>
          </p:cNvPr>
          <p:cNvSpPr txBox="1"/>
          <p:nvPr/>
        </p:nvSpPr>
        <p:spPr>
          <a:xfrm>
            <a:off x="4795748" y="700900"/>
            <a:ext cx="48832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rgbClr val="002060"/>
                </a:solidFill>
                <a:latin typeface="72 Black" panose="020B0A04030603020204" pitchFamily="34" charset="0"/>
                <a:cs typeface="72 Black" panose="020B0A04030603020204" pitchFamily="34" charset="0"/>
              </a:rPr>
              <a:t>Análise Mercado</a:t>
            </a:r>
          </a:p>
        </p:txBody>
      </p:sp>
    </p:spTree>
    <p:extLst>
      <p:ext uri="{BB962C8B-B14F-4D97-AF65-F5344CB8AC3E}">
        <p14:creationId xmlns:p14="http://schemas.microsoft.com/office/powerpoint/2010/main" val="2284452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elogramo 4">
            <a:extLst>
              <a:ext uri="{FF2B5EF4-FFF2-40B4-BE49-F238E27FC236}">
                <a16:creationId xmlns:a16="http://schemas.microsoft.com/office/drawing/2014/main" id="{DDFA4700-050D-12EF-F166-776845A52875}"/>
              </a:ext>
            </a:extLst>
          </p:cNvPr>
          <p:cNvSpPr/>
          <p:nvPr/>
        </p:nvSpPr>
        <p:spPr>
          <a:xfrm>
            <a:off x="-1071506" y="-272374"/>
            <a:ext cx="4536437" cy="7130374"/>
          </a:xfrm>
          <a:prstGeom prst="parallelogram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riângulo Retângulo 5">
            <a:extLst>
              <a:ext uri="{FF2B5EF4-FFF2-40B4-BE49-F238E27FC236}">
                <a16:creationId xmlns:a16="http://schemas.microsoft.com/office/drawing/2014/main" id="{1A8CC58B-3EB2-5E96-782C-A990A3FAF9D1}"/>
              </a:ext>
            </a:extLst>
          </p:cNvPr>
          <p:cNvSpPr/>
          <p:nvPr/>
        </p:nvSpPr>
        <p:spPr>
          <a:xfrm>
            <a:off x="113071" y="4689987"/>
            <a:ext cx="2821858" cy="2168013"/>
          </a:xfrm>
          <a:prstGeom prst="rtTriangl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Seta: Divisa 3">
            <a:extLst>
              <a:ext uri="{FF2B5EF4-FFF2-40B4-BE49-F238E27FC236}">
                <a16:creationId xmlns:a16="http://schemas.microsoft.com/office/drawing/2014/main" id="{FAB552F3-2F35-7C74-198F-A4094E1D692C}"/>
              </a:ext>
            </a:extLst>
          </p:cNvPr>
          <p:cNvSpPr/>
          <p:nvPr/>
        </p:nvSpPr>
        <p:spPr>
          <a:xfrm>
            <a:off x="-3401962" y="0"/>
            <a:ext cx="6803923" cy="6858000"/>
          </a:xfrm>
          <a:prstGeom prst="chevron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BFDEC26-4194-194A-DE55-D8444CE41B22}"/>
              </a:ext>
            </a:extLst>
          </p:cNvPr>
          <p:cNvSpPr txBox="1"/>
          <p:nvPr/>
        </p:nvSpPr>
        <p:spPr>
          <a:xfrm>
            <a:off x="3730811" y="282964"/>
            <a:ext cx="7381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rgbClr val="002060"/>
                </a:solidFill>
                <a:latin typeface="72 Black" panose="020B0A04030603020204" pitchFamily="34" charset="0"/>
                <a:cs typeface="72 Black" panose="020B0A04030603020204" pitchFamily="34" charset="0"/>
              </a:rPr>
              <a:t>Etapas Aplicação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A3F2E1B6-5662-59BC-0C12-27EEC65E26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961" y="1273814"/>
            <a:ext cx="8039100" cy="517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519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elogramo 4">
            <a:extLst>
              <a:ext uri="{FF2B5EF4-FFF2-40B4-BE49-F238E27FC236}">
                <a16:creationId xmlns:a16="http://schemas.microsoft.com/office/drawing/2014/main" id="{DDFA4700-050D-12EF-F166-776845A52875}"/>
              </a:ext>
            </a:extLst>
          </p:cNvPr>
          <p:cNvSpPr/>
          <p:nvPr/>
        </p:nvSpPr>
        <p:spPr>
          <a:xfrm>
            <a:off x="-2615155" y="-269661"/>
            <a:ext cx="4536437" cy="7130374"/>
          </a:xfrm>
          <a:prstGeom prst="parallelogram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riângulo Retângulo 5">
            <a:extLst>
              <a:ext uri="{FF2B5EF4-FFF2-40B4-BE49-F238E27FC236}">
                <a16:creationId xmlns:a16="http://schemas.microsoft.com/office/drawing/2014/main" id="{1A8CC58B-3EB2-5E96-782C-A990A3FAF9D1}"/>
              </a:ext>
            </a:extLst>
          </p:cNvPr>
          <p:cNvSpPr/>
          <p:nvPr/>
        </p:nvSpPr>
        <p:spPr>
          <a:xfrm>
            <a:off x="0" y="4689987"/>
            <a:ext cx="2821858" cy="2168013"/>
          </a:xfrm>
          <a:prstGeom prst="rtTriangl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Seta: Divisa 3">
            <a:extLst>
              <a:ext uri="{FF2B5EF4-FFF2-40B4-BE49-F238E27FC236}">
                <a16:creationId xmlns:a16="http://schemas.microsoft.com/office/drawing/2014/main" id="{FAB552F3-2F35-7C74-198F-A4094E1D692C}"/>
              </a:ext>
            </a:extLst>
          </p:cNvPr>
          <p:cNvSpPr/>
          <p:nvPr/>
        </p:nvSpPr>
        <p:spPr>
          <a:xfrm rot="12255657">
            <a:off x="10346240" y="4782029"/>
            <a:ext cx="4459060" cy="4151941"/>
          </a:xfrm>
          <a:prstGeom prst="chevron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BFDEC26-4194-194A-DE55-D8444CE41B22}"/>
              </a:ext>
            </a:extLst>
          </p:cNvPr>
          <p:cNvSpPr txBox="1"/>
          <p:nvPr/>
        </p:nvSpPr>
        <p:spPr>
          <a:xfrm>
            <a:off x="5200884" y="408720"/>
            <a:ext cx="48832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rgbClr val="002060"/>
                </a:solidFill>
                <a:latin typeface="72 Black" panose="020B0A04030603020204" pitchFamily="34" charset="0"/>
                <a:cs typeface="72 Black" panose="020B0A04030603020204" pitchFamily="34" charset="0"/>
              </a:rPr>
              <a:t>Métricas - </a:t>
            </a:r>
            <a:r>
              <a:rPr lang="pt-BR" sz="4000" b="1" dirty="0" err="1">
                <a:solidFill>
                  <a:srgbClr val="002060"/>
                </a:solidFill>
                <a:latin typeface="72 Black" panose="020B0A04030603020204" pitchFamily="34" charset="0"/>
                <a:cs typeface="72 Black" panose="020B0A04030603020204" pitchFamily="34" charset="0"/>
              </a:rPr>
              <a:t>Pré</a:t>
            </a:r>
            <a:endParaRPr lang="pt-BR" sz="4000" b="1" dirty="0">
              <a:solidFill>
                <a:srgbClr val="002060"/>
              </a:solidFill>
              <a:latin typeface="72 Black" panose="020B0A04030603020204" pitchFamily="34" charset="0"/>
              <a:cs typeface="72 Black" panose="020B0A04030603020204" pitchFamily="34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25D9A72A-08EF-7B3A-2BD3-494F14E138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282" y="1562300"/>
            <a:ext cx="9060829" cy="4211693"/>
          </a:xfrm>
          <a:prstGeom prst="rect">
            <a:avLst/>
          </a:prstGeom>
        </p:spPr>
      </p:pic>
      <p:sp>
        <p:nvSpPr>
          <p:cNvPr id="8" name="Triângulo isósceles 7">
            <a:extLst>
              <a:ext uri="{FF2B5EF4-FFF2-40B4-BE49-F238E27FC236}">
                <a16:creationId xmlns:a16="http://schemas.microsoft.com/office/drawing/2014/main" id="{B9F5BE3D-07DD-C608-0C42-F8E3AE73F70C}"/>
              </a:ext>
            </a:extLst>
          </p:cNvPr>
          <p:cNvSpPr/>
          <p:nvPr/>
        </p:nvSpPr>
        <p:spPr>
          <a:xfrm>
            <a:off x="31846" y="2841129"/>
            <a:ext cx="2000250" cy="1529701"/>
          </a:xfrm>
          <a:prstGeom prst="triangl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/>
              <a:t>16 H</a:t>
            </a:r>
          </a:p>
        </p:txBody>
      </p:sp>
    </p:spTree>
    <p:extLst>
      <p:ext uri="{BB962C8B-B14F-4D97-AF65-F5344CB8AC3E}">
        <p14:creationId xmlns:p14="http://schemas.microsoft.com/office/powerpoint/2010/main" val="8156282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327</Words>
  <Application>Microsoft Office PowerPoint</Application>
  <PresentationFormat>Widescreen</PresentationFormat>
  <Paragraphs>49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7" baseType="lpstr">
      <vt:lpstr>72 Black</vt:lpstr>
      <vt:lpstr>Arial</vt:lpstr>
      <vt:lpstr>Calibri</vt:lpstr>
      <vt:lpstr>Calibri Light</vt:lpstr>
      <vt:lpstr>Tema do Office</vt:lpstr>
      <vt:lpstr>Automatização de Validação de Dados Migrados para o Sistema (SAP)</vt:lpstr>
      <vt:lpstr>Guilherme Lopes </vt:lpstr>
      <vt:lpstr> - Processo Longo e Repetitivo; TEMPO   - Extensa massa de dados; QUALIDADE  - Retrabalhos; TEMPO </vt:lpstr>
      <vt:lpstr> - Evolução Tecnologia; TEMPO   - Automatização; TEMPO  - Checagem; QUALIDADE </vt:lpstr>
      <vt:lpstr>ERP - Planejamento de Recursos Empresariais (Enterprise Resource Planning)  MRP I e II- Planejamento de Recursos Fabricação (Manufacturing Resource Planning)              SAP fundada em  1972 líder no Mercado de Soluções e Aplicações   SAP ECC R/3        1992 –       2027  SAP S/4 Hana -       2018          ...  ( I.A. - M.L – Cloud – 4.0)  </vt:lpstr>
      <vt:lpstr>  </vt:lpstr>
      <vt:lpstr>EXCEL com ações de MACROS   SAP com Gravação SCRIPTS  Gerenciador Tarefas Windows </vt:lpstr>
      <vt:lpstr>Apresentação do PowerPoint</vt:lpstr>
      <vt:lpstr>Apresentação do PowerPoint</vt:lpstr>
      <vt:lpstr>Apresentação do PowerPoint</vt:lpstr>
      <vt:lpstr>Apresentação do PowerPoint</vt:lpstr>
      <vt:lpstr>OBRIGADO!!! </vt:lpstr>
    </vt:vector>
  </TitlesOfParts>
  <Company>MAHLE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Guilherme Lopes</dc:creator>
  <cp:lastModifiedBy>Jhonatan Minatel</cp:lastModifiedBy>
  <cp:revision>14</cp:revision>
  <dcterms:created xsi:type="dcterms:W3CDTF">2024-06-04T23:06:39Z</dcterms:created>
  <dcterms:modified xsi:type="dcterms:W3CDTF">2024-06-14T18:47:33Z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c72bc7c-1559-43e6-8719-ab74cb663232_Enabled">
    <vt:lpwstr>true</vt:lpwstr>
  </property>
  <property fmtid="{D5CDD505-2E9C-101B-9397-08002B2CF9AE}" pid="3" name="MSIP_Label_0c72bc7c-1559-43e6-8719-ab74cb663232_SetDate">
    <vt:lpwstr>2024-06-05T01:56:21Z</vt:lpwstr>
  </property>
  <property fmtid="{D5CDD505-2E9C-101B-9397-08002B2CF9AE}" pid="4" name="MSIP_Label_0c72bc7c-1559-43e6-8719-ab74cb663232_Method">
    <vt:lpwstr>Standard</vt:lpwstr>
  </property>
  <property fmtid="{D5CDD505-2E9C-101B-9397-08002B2CF9AE}" pid="5" name="MSIP_Label_0c72bc7c-1559-43e6-8719-ab74cb663232_Name">
    <vt:lpwstr>MAHLE internal (CL2)</vt:lpwstr>
  </property>
  <property fmtid="{D5CDD505-2E9C-101B-9397-08002B2CF9AE}" pid="6" name="MSIP_Label_0c72bc7c-1559-43e6-8719-ab74cb663232_SiteId">
    <vt:lpwstr>e396b7c6-05f6-47d7-bef7-e89a9de9fd6c</vt:lpwstr>
  </property>
  <property fmtid="{D5CDD505-2E9C-101B-9397-08002B2CF9AE}" pid="7" name="MSIP_Label_0c72bc7c-1559-43e6-8719-ab74cb663232_ActionId">
    <vt:lpwstr>d3dc74a9-ad47-4984-a6a1-9e0c1fde3e85</vt:lpwstr>
  </property>
  <property fmtid="{D5CDD505-2E9C-101B-9397-08002B2CF9AE}" pid="8" name="MSIP_Label_0c72bc7c-1559-43e6-8719-ab74cb663232_ContentBits">
    <vt:lpwstr>2</vt:lpwstr>
  </property>
  <property fmtid="{D5CDD505-2E9C-101B-9397-08002B2CF9AE}" pid="9" name="ClassificationContentMarkingFooterLocations">
    <vt:lpwstr>Tema do Office:8</vt:lpwstr>
  </property>
  <property fmtid="{D5CDD505-2E9C-101B-9397-08002B2CF9AE}" pid="10" name="ClassificationContentMarkingFooterText">
    <vt:lpwstr>MAHLE internal (CL2)</vt:lpwstr>
  </property>
</Properties>
</file>