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374" r:id="rId2"/>
    <p:sldId id="389" r:id="rId3"/>
    <p:sldId id="390" r:id="rId4"/>
    <p:sldId id="391" r:id="rId5"/>
    <p:sldId id="392" r:id="rId6"/>
    <p:sldId id="415" r:id="rId7"/>
    <p:sldId id="410" r:id="rId8"/>
    <p:sldId id="411" r:id="rId9"/>
    <p:sldId id="412" r:id="rId10"/>
    <p:sldId id="413" r:id="rId11"/>
    <p:sldId id="41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415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10160" y="5971335"/>
            <a:ext cx="3619525" cy="918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1400" u="none" dirty="0">
                <a:solidFill>
                  <a:schemeClr val="bg1"/>
                </a:solidFill>
              </a:rPr>
              <a:t>guilherme.souza@etec.sp.gov.br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u="none" dirty="0">
                <a:solidFill>
                  <a:schemeClr val="bg1"/>
                </a:solidFill>
              </a:rPr>
              <a:t>guilherme.souza183@fatec.sp.gov.br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3" name="Picture 2" descr="Dúvidas – Flash Car">
            <a:extLst>
              <a:ext uri="{FF2B5EF4-FFF2-40B4-BE49-F238E27FC236}">
                <a16:creationId xmlns:a16="http://schemas.microsoft.com/office/drawing/2014/main" id="{CD29A7E1-5788-1355-7CD9-22C6A42307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819" y="1652612"/>
            <a:ext cx="4919638" cy="49196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205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537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06320"/>
            <a:ext cx="11960224" cy="42659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10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76701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29314"/>
            <a:ext cx="10130218" cy="23857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9A430-28FF-A27F-7C4E-5B3066DBEE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36526" y="4876945"/>
            <a:ext cx="10130218" cy="169530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262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2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029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255520"/>
            <a:ext cx="5799053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2255520"/>
            <a:ext cx="5840327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695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72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5711" y="1584961"/>
            <a:ext cx="5619789" cy="589914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3" y="1584961"/>
            <a:ext cx="5619789" cy="5899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008BB4-1479-6179-B86A-A0D3B777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B7887-D346-DE7A-6462-2970886C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 ou guilherme.souza183@fatec.sp.gov.br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8" r:id="rId3"/>
    <p:sldLayoutId id="2147483681" r:id="rId4"/>
    <p:sldLayoutId id="2147483679" r:id="rId5"/>
    <p:sldLayoutId id="2147483680" r:id="rId6"/>
    <p:sldLayoutId id="2147483674" r:id="rId7"/>
    <p:sldLayoutId id="2147483677" r:id="rId8"/>
    <p:sldLayoutId id="2147483675" r:id="rId9"/>
    <p:sldLayoutId id="2147483682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9735-AB25-44DE-AAE4-959E3332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– Exercícios sobre Rotas e Estados (</a:t>
            </a:r>
            <a:r>
              <a:rPr lang="pt-BR" dirty="0" err="1"/>
              <a:t>useState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DCCA6-F949-415F-8423-ABBA0026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Faça uma página HTML com JS para calcular o montante de juros simples. Deverá ser solicitado ao usuário a seguinte entrada de dados através de uma caixa de texto 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400" dirty="0"/>
                  <a:t>):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principal (valor inicial),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A taxa de juros (em porcentagem)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tempo (em anos)</a:t>
                </a:r>
              </a:p>
              <a:p>
                <a:pPr lvl="1"/>
                <a:endParaRPr lang="pt-BR" sz="2000" dirty="0"/>
              </a:p>
              <a:p>
                <a:r>
                  <a:rPr lang="pt-BR" sz="2400" dirty="0"/>
                  <a:t>A pagina deverá calcular e exibir o montante </a:t>
                </a:r>
                <a:br>
                  <a:rPr lang="pt-BR" sz="2400" dirty="0"/>
                </a:br>
                <a:r>
                  <a:rPr lang="pt-BR" sz="2400" dirty="0"/>
                  <a:t>usando a fórmula: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𝑀𝑜𝑛𝑡𝑎𝑛𝑡𝑒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𝑃𝑟𝑖𝑛𝑐𝑖𝑝𝑎𝑙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𝑡𝑎𝑥𝑎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𝑗𝑢𝑟𝑜𝑠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𝑡𝑒𝑚𝑝𝑜</m:t>
                            </m:r>
                          </m:e>
                        </m:d>
                      </m:e>
                    </m:d>
                  </m:oMath>
                </a14:m>
                <a:endParaRPr lang="pt-B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000" dirty="0"/>
                  <a:t>A pagina deverá exibir o valor do montante</a:t>
                </a:r>
              </a:p>
            </p:txBody>
          </p:sp>
        </mc:Choice>
        <mc:Fallback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r="-8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38BC7-C44F-424E-A2E0-02D288D3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2605451"/>
            <a:ext cx="4782607" cy="38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para calcular o salario ao final do </a:t>
                </a:r>
                <a:r>
                  <a:rPr lang="pt-BR" sz="2800" dirty="0" err="1"/>
                  <a:t>mes</a:t>
                </a:r>
                <a:r>
                  <a:rPr lang="pt-BR" sz="2800" dirty="0"/>
                  <a:t>. Deverá ser solicitado ao usuário a seguinte entrada de dados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):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valor da hora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A quantidade de horas trabalhadas por</a:t>
                </a:r>
                <a:br>
                  <a:rPr lang="pt-BR" sz="2400" dirty="0">
                    <a:solidFill>
                      <a:srgbClr val="FF0000"/>
                    </a:solidFill>
                  </a:rPr>
                </a:br>
                <a:r>
                  <a:rPr lang="pt-BR" sz="2400" dirty="0">
                    <a:solidFill>
                      <a:srgbClr val="FF0000"/>
                    </a:solidFill>
                  </a:rPr>
                  <a:t> dia</a:t>
                </a:r>
              </a:p>
              <a:p>
                <a:r>
                  <a:rPr lang="pt-BR" sz="2800" dirty="0"/>
                  <a:t>A pagina deverá calcular o valor do </a:t>
                </a:r>
                <a:br>
                  <a:rPr lang="pt-BR" sz="2800" dirty="0"/>
                </a:br>
                <a:r>
                  <a:rPr lang="pt-BR" sz="2800" dirty="0"/>
                  <a:t>salário ao final do mês, lembrando </a:t>
                </a:r>
                <a:br>
                  <a:rPr lang="pt-BR" sz="2800" dirty="0"/>
                </a:br>
                <a:r>
                  <a:rPr lang="pt-BR" sz="2800" dirty="0"/>
                  <a:t>que o mês possui 30 dias: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𝑆𝑎𝑙𝑎𝑟𝑖𝑜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𝑄𝑡𝑑𝑒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𝐻𝑜𝑟𝑎𝑠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∗30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400" dirty="0"/>
                  <a:t>A pagina deverá exibir o valor do salario</a:t>
                </a:r>
              </a:p>
            </p:txBody>
          </p:sp>
        </mc:Choice>
        <mc:Fallback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  <a:blipFill>
                <a:blip r:embed="rId2"/>
                <a:stretch>
                  <a:fillRect l="-408" t="-372" r="-1682" b="-2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EC8CC-6CED-44F5-B983-AB8A5B18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44081"/>
            <a:ext cx="4892674" cy="39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5F088B-F076-A892-F0AB-EF033DB0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6" y="1652612"/>
            <a:ext cx="5426075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Um numero qualquer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quadrado do numero digitado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cubo do numero digitado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8D63B0-FB1F-F21D-8F11-CA6FAAF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2C3CE8-6903-2F90-C093-9B78662645C8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76C42-253B-44E9-BAA2-123E25C7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299455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A860CA-6EB9-FCE6-B31A-2733778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que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 receba:</a:t>
                </a:r>
              </a:p>
              <a:p>
                <a:pPr lvl="1"/>
                <a:r>
                  <a:rPr lang="pt-BR" sz="2400" dirty="0"/>
                  <a:t>A temperatura em graus Fahrenheit</a:t>
                </a:r>
              </a:p>
              <a:p>
                <a:pPr lvl="1"/>
                <a:endParaRPr lang="pt-BR" sz="2400" dirty="0"/>
              </a:p>
              <a:p>
                <a:r>
                  <a:rPr lang="pt-BR" sz="2800" dirty="0"/>
                  <a:t>A página deverá calcular exibir:</a:t>
                </a:r>
              </a:p>
              <a:p>
                <a:pPr lvl="1"/>
                <a:r>
                  <a:rPr lang="pt-BR" sz="2400" dirty="0"/>
                  <a:t>A temperatura em Celsius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𝑻𝒆𝒎𝒑𝒆𝒓𝒂𝒕𝒖𝒓𝒂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𝑪𝒆𝒍𝒔𝒊𝒖𝒔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𝑭𝒂𝒉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d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  <a:blipFill>
                <a:blip r:embed="rId3"/>
                <a:stretch>
                  <a:fillRect l="-993" t="-515" r="-3722" b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5E92A33-207F-7E54-2893-1675873C7D2C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81362-EA1E-4499-9623-DBA04CFE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324802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F765A-8CF1-4E51-3941-487B0B87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959474" cy="49196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Faça uma página HTML com JS que através de uma caixa de texto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/>
              <a:t>) receba os valores: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valor</a:t>
            </a:r>
            <a:r>
              <a:rPr lang="pt-BR" sz="3100" dirty="0"/>
              <a:t> da prestação em atraso</a:t>
            </a:r>
          </a:p>
          <a:p>
            <a:pPr marL="898515" lvl="1" indent="-457200"/>
            <a:r>
              <a:rPr lang="pt-BR" sz="3100" dirty="0"/>
              <a:t>A </a:t>
            </a:r>
            <a:r>
              <a:rPr lang="pt-BR" sz="3100" dirty="0">
                <a:solidFill>
                  <a:srgbClr val="FF0000"/>
                </a:solidFill>
              </a:rPr>
              <a:t>taxa</a:t>
            </a:r>
            <a:r>
              <a:rPr lang="pt-BR" sz="3100" dirty="0"/>
              <a:t> de juros (em porcentagem)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tempo</a:t>
            </a:r>
            <a:r>
              <a:rPr lang="pt-BR" sz="3100" dirty="0"/>
              <a:t> de dias de atraso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Para realizar o cálculo do </a:t>
            </a:r>
            <a:r>
              <a:rPr lang="pt-BR" u="sng" dirty="0">
                <a:solidFill>
                  <a:srgbClr val="FF0000"/>
                </a:solidFill>
              </a:rPr>
              <a:t>valor da parcela</a:t>
            </a:r>
            <a:br>
              <a:rPr lang="pt-BR" u="sng" dirty="0">
                <a:solidFill>
                  <a:srgbClr val="FF0000"/>
                </a:solidFill>
              </a:rPr>
            </a:br>
            <a:r>
              <a:rPr lang="pt-BR" dirty="0"/>
              <a:t>utilize a formula a seguir: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r>
              <a:rPr lang="pt-BR" dirty="0"/>
              <a:t>A pagina deverá exibir o</a:t>
            </a:r>
            <a:r>
              <a:rPr lang="pt-BR" u="sng" dirty="0">
                <a:solidFill>
                  <a:srgbClr val="0070C0"/>
                </a:solidFill>
              </a:rPr>
              <a:t> valor parcela</a:t>
            </a:r>
            <a:br>
              <a:rPr lang="pt-BR" u="sng" dirty="0">
                <a:solidFill>
                  <a:srgbClr val="0070C0"/>
                </a:solidFill>
              </a:rPr>
            </a:br>
            <a:r>
              <a:rPr lang="pt-BR" u="sng" dirty="0">
                <a:solidFill>
                  <a:srgbClr val="0070C0"/>
                </a:solidFill>
              </a:rPr>
              <a:t>atualizado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7B81D-F919-999D-2218-BD41286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/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𝒗𝒂𝒍𝒐𝒓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𝒑𝒂𝒓𝒄𝒆𝒍𝒂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𝑣𝑎𝑙𝑜𝑟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𝑡𝑎𝑥𝑎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𝑡𝑒𝑚𝑝𝑜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BC31B88-D7AA-E9DC-4344-196C39A1F77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76B5D4-6CFE-4105-AF2C-740506B6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792020-86E4-626D-7ECC-B0662484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670548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base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altura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triangulo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0161A0-6470-AB6D-9C13-5CD0A66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CC859-0A46-8CBA-93D6-D0856090B9D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D1450-62BA-4031-800E-D66B84EC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08C89-834D-4ED8-9021-D6835F9D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B9326-1CF1-43B8-BFAA-358159BE11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</a:t>
            </a:r>
            <a:r>
              <a:rPr lang="pt-BR" sz="2400" dirty="0">
                <a:solidFill>
                  <a:srgbClr val="FF0000"/>
                </a:solidFill>
              </a:rPr>
              <a:t> do lado de um quadrado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quadrado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6" name="Picture 2" descr="Área do quadrado: fórmula, como calcular - Mundo Educação">
            <a:extLst>
              <a:ext uri="{FF2B5EF4-FFF2-40B4-BE49-F238E27FC236}">
                <a16:creationId xmlns:a16="http://schemas.microsoft.com/office/drawing/2014/main" id="{0E6054A5-4694-41B4-B33B-4A1AADA1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2" y="5129187"/>
            <a:ext cx="1722965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143707-E1AE-46CF-96EE-FA942DA7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</a:t>
            </a:r>
            <a:br>
              <a:rPr lang="pt-BR" sz="2800" dirty="0"/>
            </a:br>
            <a:r>
              <a:rPr lang="pt-BR" sz="2800" dirty="0"/>
              <a:t>através de uma caixa de texto </a:t>
            </a:r>
            <a:br>
              <a:rPr lang="pt-BR" sz="2800" dirty="0"/>
            </a:br>
            <a:r>
              <a:rPr lang="pt-BR" sz="2800" dirty="0"/>
              <a:t>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quantidade de um produto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preço de um produto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subtotal (quantidade x preço)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desconto de 10% sobre o subtotal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valor final a pagar (subtotal – desconto)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5C881D-4572-43EE-AAD3-43623C59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652612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 notas de um aluno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média aritmética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6847F-5531-406C-9A78-D2B6591B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para calcular o IMC (Índice de Massa Corporal) de uma pessoa. Deverá ser solicitado ao usuário a seguinte entrada de dados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peso (em kg)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altura (em metros)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então calcular o IMC </a:t>
            </a:r>
            <a:br>
              <a:rPr lang="pt-BR" sz="2800" dirty="0"/>
            </a:br>
            <a:r>
              <a:rPr lang="pt-BR" sz="2800" dirty="0"/>
              <a:t>usando a fórmula: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IMC = peso / (altura * altura) </a:t>
            </a:r>
          </a:p>
          <a:p>
            <a:pPr lvl="1"/>
            <a:r>
              <a:rPr lang="pt-BR" sz="2400" dirty="0"/>
              <a:t>A pagina deverá exibir o valor do IMC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65F88-8B73-47E6-A6F4-D83E8314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67" y="3124920"/>
            <a:ext cx="4325408" cy="34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0316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38100">
          <a:solidFill>
            <a:srgbClr val="FF0000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Verde 2024" id="{76480A6D-9A3A-F740-B113-1257B93E07D5}" vid="{4F215061-641A-4546-BCC8-40A612A8C2E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Verde 2024</Template>
  <TotalTime>224</TotalTime>
  <Words>688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CEETPS_green</vt:lpstr>
      <vt:lpstr>Aula 06 – Exercícios sobre Rotas e Estados (useState)</vt:lpstr>
      <vt:lpstr>Exercício 1 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Lab 01</dc:creator>
  <cp:lastModifiedBy>Lab 01</cp:lastModifiedBy>
  <cp:revision>24</cp:revision>
  <cp:lastPrinted>2025-04-23T21:34:06Z</cp:lastPrinted>
  <dcterms:created xsi:type="dcterms:W3CDTF">2025-04-11T14:27:04Z</dcterms:created>
  <dcterms:modified xsi:type="dcterms:W3CDTF">2025-10-07T16:48:50Z</dcterms:modified>
</cp:coreProperties>
</file>