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156A6-9A97-4B25-97F5-FC1C5C789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BB8E04-938D-4F23-B9EF-8EC20BBB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687742-BAE6-4397-871B-7AE34360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760844-FE0A-4239-9F10-D5749C4A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F015E7-5AA4-49D9-A7F3-34257E3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53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39E6-AC4B-41CC-A4BE-FCCC8AC7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AB28CC-0768-4F5B-A3B3-2E373DA6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D40A9-6281-4465-9CB0-18542E2C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72D3BB-C4C8-46BB-806B-354B6EE5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584218-440F-40BA-93CB-ADE208DA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99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A0C24A-59DD-4F92-9ADE-CC0317FDB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8AA2EE-4B7C-4CD0-B7DA-014077619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A3278-A575-4EE9-A980-249C4FCC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97D0C-CB76-4D8D-BEE4-8298B33D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C6028-7ACC-444E-A80E-9890B605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54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39BE4-767F-494D-9582-CCCA0E5E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B2838-659A-47C8-9DB1-333093BF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52917-2C58-49A5-A0FF-30B4FEF6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9BE633-1E55-47E8-A114-24611C95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B55D2-5147-44EF-A536-B13364ED4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F70CA-D306-4F07-810D-BF0E0CC1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C6F99B-E781-40D3-AB16-BBFBA5291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EB01E5-3B4B-4313-AB26-34C038BD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D7D0C1-60DB-4488-94F8-CCC14869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5E2A23-3A08-445A-9904-6F19B03B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93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16E92-7827-40F7-8B58-E46A58FB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DC5B97-999C-437B-93A6-8E5F8B8C4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DA9DC2-9526-4384-969A-44F982972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0944DF-61F4-455B-9C61-50593E43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0A76D0-BF90-41C2-89D4-91AC0588A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89B968-960C-4E63-B86E-AB69CEF9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6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07219-94C2-494A-9BAC-2B1D90D4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3F21EC-2A29-4CDD-927A-EA8FBB00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65DBA9-7B89-42B9-828F-5F59D7958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69D69B-B180-4568-9669-A298526F9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C46330-A714-4CAE-B83A-92DA4B22B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74156D0-ECC7-4C2F-B6E0-57AE497E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C4CF20F-CF81-4AF2-8434-9D2753F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025922-1E3A-49A7-BEA8-D288D476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6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1195A-3957-4F8B-B208-E9F046DC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DD0E53-9DE0-49EB-B7A3-89B0C8D2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E6B634-67FE-4DF5-9F26-9BBA88DF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B3595F-22B7-4EFD-AAA6-3F320206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90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A53B6B-B952-48F8-A6EB-AE36EAD7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1310DC-997B-4103-B5DC-C164D49CC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AB4B4B-19C8-41A5-9665-2A5808BD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07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E037-EBA7-4319-BC54-A47C7309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40CF06-0684-4186-8746-3F663FED4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B8CDA-F84E-42EE-A6E3-B48F9E78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182920-1B6D-4276-B96E-A448D6AA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1EA316-9CB5-4750-A581-A3ADBA6BA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CFCE9-C609-4547-AED4-0EE8754A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02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01542-E2DB-4789-B270-DA9B964B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584931-D308-4F16-9F3D-FABC912B7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977A7C-1933-4D12-9A0F-392B1E4E3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4E4F7-283C-445C-8EFE-F921F580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5605A8-0F30-474B-853D-5522C44B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CF5D26-3446-473B-A87D-E94111B5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54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885B57-474C-4D0D-A057-43928774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5AF8EB-8D5F-4985-8925-43CBD157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FC4CC-32C4-461F-9B01-A5740B6D5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142C2-598A-4E38-B348-917BADE23625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B6E651-3B7A-4715-966B-BAF1DF92BE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5C6B0-AA1B-44DF-B7E0-B668BDAD8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1E17-586D-4AF6-B736-A84B002107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9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E3648F4-CDF0-4771-8DDC-D6820E37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477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Crie um componente chamado </a:t>
                </a:r>
                <a:r>
                  <a:rPr lang="pt-BR" dirty="0">
                    <a:solidFill>
                      <a:srgbClr val="FF0000"/>
                    </a:solidFill>
                  </a:rPr>
                  <a:t>Exercicio8</a:t>
                </a:r>
                <a:r>
                  <a:rPr lang="pt-BR" dirty="0"/>
                  <a:t> no arquivo </a:t>
                </a:r>
                <a:r>
                  <a:rPr lang="pt-BR" dirty="0">
                    <a:highlight>
                      <a:srgbClr val="FFFF00"/>
                    </a:highlight>
                  </a:rPr>
                  <a:t>Exercicio8.jsx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O componente irá receber como parâmetros: o </a:t>
                </a:r>
                <a:r>
                  <a:rPr lang="pt-BR" dirty="0">
                    <a:solidFill>
                      <a:srgbClr val="FF0000"/>
                    </a:solidFill>
                  </a:rPr>
                  <a:t>peso</a:t>
                </a:r>
                <a:r>
                  <a:rPr lang="pt-BR" dirty="0"/>
                  <a:t> e a </a:t>
                </a:r>
                <a:r>
                  <a:rPr lang="pt-BR" dirty="0">
                    <a:solidFill>
                      <a:srgbClr val="FF0000"/>
                    </a:solidFill>
                  </a:rPr>
                  <a:t>altura</a:t>
                </a:r>
                <a:r>
                  <a:rPr lang="pt-BR" dirty="0"/>
                  <a:t> de uma pessoa.</a:t>
                </a:r>
              </a:p>
              <a:p>
                <a:pPr lvl="1"/>
                <a:r>
                  <a:rPr lang="pt-BR" dirty="0"/>
                  <a:t>O componente deverá calcular e exibir o IMC da pessoa utilizando a formula: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𝐼𝑀𝐶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𝑝𝑒𝑠𝑜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𝑎𝑙𝑡𝑢𝑟𝑎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dirty="0"/>
                  <a:t>No componente </a:t>
                </a:r>
                <a:r>
                  <a:rPr lang="pt-BR" dirty="0" err="1">
                    <a:highlight>
                      <a:srgbClr val="FFFF00"/>
                    </a:highlight>
                  </a:rPr>
                  <a:t>App.jsx</a:t>
                </a:r>
                <a:r>
                  <a:rPr lang="pt-BR" dirty="0"/>
                  <a:t>, faça o </a:t>
                </a:r>
                <a:r>
                  <a:rPr lang="pt-BR" i="1" dirty="0" err="1"/>
                  <a:t>import</a:t>
                </a:r>
                <a:r>
                  <a:rPr lang="pt-BR" dirty="0"/>
                  <a:t> do </a:t>
                </a:r>
                <a:br>
                  <a:rPr lang="pt-BR" dirty="0"/>
                </a:br>
                <a:r>
                  <a:rPr lang="pt-BR" dirty="0">
                    <a:solidFill>
                      <a:srgbClr val="FF0000"/>
                    </a:solidFill>
                  </a:rPr>
                  <a:t>Exercício8</a:t>
                </a:r>
                <a:r>
                  <a:rPr lang="pt-BR" dirty="0"/>
                  <a:t> e passe valores de teste.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47708"/>
              </a:xfrm>
              <a:blipFill>
                <a:blip r:embed="rId2"/>
                <a:stretch>
                  <a:fillRect l="-1043" t="-19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3DE6F600-683A-4B7A-B771-1D515EC27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28" y="3908160"/>
            <a:ext cx="6697010" cy="13908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728FBD-6046-48B7-AF38-4159F51BF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111" y="4458758"/>
            <a:ext cx="4781550" cy="2314575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0C208D0-44B2-42DA-AC23-C93564B0AF11}"/>
              </a:ext>
            </a:extLst>
          </p:cNvPr>
          <p:cNvSpPr/>
          <p:nvPr/>
        </p:nvSpPr>
        <p:spPr>
          <a:xfrm>
            <a:off x="4614333" y="287868"/>
            <a:ext cx="3843867" cy="10676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Criar um novo </a:t>
            </a:r>
            <a:r>
              <a:rPr lang="pt-BR" i="1" dirty="0"/>
              <a:t>Projeto </a:t>
            </a:r>
            <a:r>
              <a:rPr lang="pt-BR" i="1" dirty="0" err="1"/>
              <a:t>React</a:t>
            </a:r>
            <a:endParaRPr lang="pt-BR" i="1" dirty="0"/>
          </a:p>
          <a:p>
            <a:pPr algn="ctr"/>
            <a:r>
              <a:rPr lang="pt-BR" b="1" dirty="0" err="1"/>
              <a:t>npm</a:t>
            </a:r>
            <a:r>
              <a:rPr lang="pt-BR" b="1" dirty="0"/>
              <a:t>   </a:t>
            </a:r>
            <a:r>
              <a:rPr lang="pt-BR" b="1" dirty="0" err="1"/>
              <a:t>create</a:t>
            </a:r>
            <a:r>
              <a:rPr lang="pt-BR" b="1" dirty="0"/>
              <a:t>   </a:t>
            </a:r>
            <a:r>
              <a:rPr lang="pt-BR" b="1" dirty="0" err="1"/>
              <a:t>vite@latest</a:t>
            </a:r>
            <a:r>
              <a:rPr lang="pt-BR" b="1" dirty="0"/>
              <a:t>   exercicio8</a:t>
            </a:r>
          </a:p>
        </p:txBody>
      </p:sp>
    </p:spTree>
    <p:extLst>
      <p:ext uri="{BB962C8B-B14F-4D97-AF65-F5344CB8AC3E}">
        <p14:creationId xmlns:p14="http://schemas.microsoft.com/office/powerpoint/2010/main" val="74674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05B5B49B-2B97-43AA-B92F-F381510870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24"/>
          <a:stretch/>
        </p:blipFill>
        <p:spPr>
          <a:xfrm>
            <a:off x="8714785" y="762542"/>
            <a:ext cx="3341158" cy="2785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04200" cy="494770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Crie um componente chamado </a:t>
                </a:r>
                <a:r>
                  <a:rPr lang="pt-BR" dirty="0">
                    <a:solidFill>
                      <a:srgbClr val="FF0000"/>
                    </a:solidFill>
                  </a:rPr>
                  <a:t>Exercicio9 </a:t>
                </a:r>
                <a:r>
                  <a:rPr lang="pt-BR" dirty="0"/>
                  <a:t>no arquivo </a:t>
                </a:r>
                <a:br>
                  <a:rPr lang="pt-BR" dirty="0"/>
                </a:br>
                <a:r>
                  <a:rPr lang="pt-BR" dirty="0">
                    <a:highlight>
                      <a:srgbClr val="FFFF00"/>
                    </a:highlight>
                  </a:rPr>
                  <a:t>Exercicio9.jsx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O componente irá receber como parâmetros: o </a:t>
                </a:r>
                <a:r>
                  <a:rPr lang="pt-BR" dirty="0">
                    <a:solidFill>
                      <a:srgbClr val="FF0000"/>
                    </a:solidFill>
                  </a:rPr>
                  <a:t>capital inicial</a:t>
                </a:r>
                <a:r>
                  <a:rPr lang="pt-BR" dirty="0"/>
                  <a:t>, a taxa de </a:t>
                </a:r>
                <a:r>
                  <a:rPr lang="pt-BR" dirty="0">
                    <a:solidFill>
                      <a:srgbClr val="FF0000"/>
                    </a:solidFill>
                  </a:rPr>
                  <a:t>juros</a:t>
                </a:r>
                <a:r>
                  <a:rPr lang="pt-BR" dirty="0"/>
                  <a:t>, e o </a:t>
                </a:r>
                <a:r>
                  <a:rPr lang="pt-BR" dirty="0">
                    <a:solidFill>
                      <a:srgbClr val="FF0000"/>
                    </a:solidFill>
                  </a:rPr>
                  <a:t>tempo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O componente deverá calcular e o valor do montante: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𝐼𝑀𝐶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box>
                      <m:box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𝑝𝑒𝑠𝑜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𝑎𝑙𝑡𝑢𝑟𝑎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endParaRPr lang="pt-BR" dirty="0"/>
              </a:p>
              <a:p>
                <a:pPr lvl="1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  <a:p>
                <a:r>
                  <a:rPr lang="pt-BR" dirty="0"/>
                  <a:t>No componente </a:t>
                </a:r>
                <a:r>
                  <a:rPr lang="pt-BR" dirty="0" err="1">
                    <a:highlight>
                      <a:srgbClr val="FFFF00"/>
                    </a:highlight>
                  </a:rPr>
                  <a:t>App.jsx</a:t>
                </a:r>
                <a:r>
                  <a:rPr lang="pt-BR" dirty="0"/>
                  <a:t>, faça o </a:t>
                </a:r>
                <a:r>
                  <a:rPr lang="pt-BR" i="1" dirty="0" err="1"/>
                  <a:t>import</a:t>
                </a:r>
                <a:r>
                  <a:rPr lang="pt-BR" dirty="0"/>
                  <a:t> do </a:t>
                </a:r>
                <a:br>
                  <a:rPr lang="pt-BR" dirty="0"/>
                </a:br>
                <a:r>
                  <a:rPr lang="pt-BR" dirty="0">
                    <a:solidFill>
                      <a:srgbClr val="FF0000"/>
                    </a:solidFill>
                  </a:rPr>
                  <a:t>Exercício9</a:t>
                </a:r>
                <a:r>
                  <a:rPr lang="pt-BR" dirty="0"/>
                  <a:t> e passe valores de teste.</a:t>
                </a:r>
              </a:p>
            </p:txBody>
          </p:sp>
        </mc:Choice>
        <mc:Fallback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3F7611FA-6224-4EC7-8ACF-FBCA32732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04200" cy="4947708"/>
              </a:xfrm>
              <a:blipFill>
                <a:blip r:embed="rId3"/>
                <a:stretch>
                  <a:fillRect l="-1338" t="-1970" b="-20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ítulo 8">
            <a:extLst>
              <a:ext uri="{FF2B5EF4-FFF2-40B4-BE49-F238E27FC236}">
                <a16:creationId xmlns:a16="http://schemas.microsoft.com/office/drawing/2014/main" id="{978EBA90-3436-4212-BC97-A9F7CFEE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9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EF0346B-F561-4FE8-9D63-0DF5AB029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804" y="3785544"/>
            <a:ext cx="7532699" cy="1527610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C729B6B-E472-46A6-9AC8-CC4D56C60ED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7689307" y="4624535"/>
            <a:ext cx="0" cy="48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53FD36B2-B36B-4B55-9900-654A2F0A9BFC}"/>
              </a:ext>
            </a:extLst>
          </p:cNvPr>
          <p:cNvSpPr/>
          <p:nvPr/>
        </p:nvSpPr>
        <p:spPr>
          <a:xfrm>
            <a:off x="7067007" y="5112921"/>
            <a:ext cx="1244600" cy="6703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virgula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074CB00-C3CB-4FE0-AA9B-98E77DBE3D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380"/>
          <a:stretch/>
        </p:blipFill>
        <p:spPr>
          <a:xfrm>
            <a:off x="9133900" y="4093574"/>
            <a:ext cx="2582364" cy="2679759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9CB6D08-B9A5-48B0-94D6-D4DA0CE1C9A5}"/>
              </a:ext>
            </a:extLst>
          </p:cNvPr>
          <p:cNvSpPr/>
          <p:nvPr/>
        </p:nvSpPr>
        <p:spPr>
          <a:xfrm>
            <a:off x="4614333" y="287868"/>
            <a:ext cx="3843867" cy="10676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Criar um novo </a:t>
            </a:r>
            <a:r>
              <a:rPr lang="pt-BR" i="1" dirty="0"/>
              <a:t>Projeto </a:t>
            </a:r>
            <a:r>
              <a:rPr lang="pt-BR" i="1" dirty="0" err="1"/>
              <a:t>React</a:t>
            </a:r>
            <a:endParaRPr lang="pt-BR" i="1" dirty="0"/>
          </a:p>
          <a:p>
            <a:pPr algn="ctr"/>
            <a:r>
              <a:rPr lang="pt-BR" b="1" dirty="0" err="1"/>
              <a:t>npm</a:t>
            </a:r>
            <a:r>
              <a:rPr lang="pt-BR" b="1" dirty="0"/>
              <a:t>   </a:t>
            </a:r>
            <a:r>
              <a:rPr lang="pt-BR" b="1" dirty="0" err="1"/>
              <a:t>create</a:t>
            </a:r>
            <a:r>
              <a:rPr lang="pt-BR" b="1" dirty="0"/>
              <a:t>   </a:t>
            </a:r>
            <a:r>
              <a:rPr lang="pt-BR" b="1" dirty="0" err="1"/>
              <a:t>vite@latest</a:t>
            </a:r>
            <a:r>
              <a:rPr lang="pt-BR" b="1" dirty="0"/>
              <a:t>   exercicio9</a:t>
            </a:r>
          </a:p>
        </p:txBody>
      </p:sp>
    </p:spTree>
    <p:extLst>
      <p:ext uri="{BB962C8B-B14F-4D97-AF65-F5344CB8AC3E}">
        <p14:creationId xmlns:p14="http://schemas.microsoft.com/office/powerpoint/2010/main" val="609595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152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Exercício 8</vt:lpstr>
      <vt:lpstr>Exercício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8</dc:title>
  <dc:creator>Lab 01</dc:creator>
  <cp:lastModifiedBy>Lab 01</cp:lastModifiedBy>
  <cp:revision>7</cp:revision>
  <dcterms:created xsi:type="dcterms:W3CDTF">2025-05-27T14:09:55Z</dcterms:created>
  <dcterms:modified xsi:type="dcterms:W3CDTF">2025-05-27T15:02:45Z</dcterms:modified>
</cp:coreProperties>
</file>