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88" r:id="rId2"/>
    <p:sldMasterId id="2147483663" r:id="rId3"/>
    <p:sldMasterId id="2147483670" r:id="rId4"/>
    <p:sldMasterId id="2147483680" r:id="rId5"/>
  </p:sldMasterIdLst>
  <p:notesMasterIdLst>
    <p:notesMasterId r:id="rId18"/>
  </p:notesMasterIdLst>
  <p:handoutMasterIdLst>
    <p:handoutMasterId r:id="rId19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" userDrawn="1">
          <p15:clr>
            <a:srgbClr val="A4A3A4"/>
          </p15:clr>
        </p15:guide>
        <p15:guide id="2" pos="2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8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0" y="78"/>
      </p:cViewPr>
      <p:guideLst>
        <p:guide orient="horz" pos="187"/>
        <p:guide pos="2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73D99-D067-41B2-AE6C-277A67A29C02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FB31F-E394-47A9-91B6-386705BA44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3141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AB6CA-B409-437D-9273-FF0DF7C26A26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D40C0-9213-40D2-B064-FB4123F285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824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18764" y="886665"/>
            <a:ext cx="3500718" cy="3322264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180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hidden">
          <a:xfrm>
            <a:off x="0" y="1890713"/>
            <a:ext cx="12192000" cy="145577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8" name="Freeform 10"/>
          <p:cNvSpPr>
            <a:spLocks noChangeArrowheads="1"/>
          </p:cNvSpPr>
          <p:nvPr/>
        </p:nvSpPr>
        <p:spPr bwMode="auto">
          <a:xfrm>
            <a:off x="517195" y="1804686"/>
            <a:ext cx="271794" cy="1627826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9" name="Freeform 11"/>
          <p:cNvSpPr>
            <a:spLocks noChangeArrowheads="1"/>
          </p:cNvSpPr>
          <p:nvPr/>
        </p:nvSpPr>
        <p:spPr bwMode="auto">
          <a:xfrm>
            <a:off x="11565236" y="1848368"/>
            <a:ext cx="311430" cy="154046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03084" y="3432512"/>
            <a:ext cx="7305891" cy="282037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81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17194" y="1771485"/>
            <a:ext cx="11359471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-43" y="6322469"/>
            <a:ext cx="3619525" cy="5355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pt-BR" sz="1800" b="1" dirty="0">
                <a:solidFill>
                  <a:schemeClr val="bg1"/>
                </a:solidFill>
              </a:rPr>
              <a:t>Guilherme Henrique de Souza</a:t>
            </a:r>
          </a:p>
          <a:p>
            <a:pPr algn="ctr" eaLnBrk="1" hangingPunct="1">
              <a:lnSpc>
                <a:spcPct val="90000"/>
              </a:lnSpc>
            </a:pPr>
            <a:r>
              <a:rPr lang="pt-BR" sz="1400" u="sng" dirty="0">
                <a:solidFill>
                  <a:schemeClr val="bg1"/>
                </a:solidFill>
              </a:rPr>
              <a:t>guilherme.souza@etec.sp.gov.br </a:t>
            </a:r>
          </a:p>
        </p:txBody>
      </p:sp>
    </p:spTree>
    <p:extLst>
      <p:ext uri="{BB962C8B-B14F-4D97-AF65-F5344CB8AC3E}">
        <p14:creationId xmlns:p14="http://schemas.microsoft.com/office/powerpoint/2010/main" val="772633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85711" y="1714488"/>
            <a:ext cx="5604972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1321" y="1714488"/>
            <a:ext cx="5604971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00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360459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44816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364169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6801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18764" y="886665"/>
            <a:ext cx="3500718" cy="3322264"/>
          </a:xfrm>
          <a:prstGeom prst="ellips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180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hidden">
          <a:xfrm>
            <a:off x="0" y="1890713"/>
            <a:ext cx="12192000" cy="1455772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8" name="Freeform 10"/>
          <p:cNvSpPr>
            <a:spLocks noChangeArrowheads="1"/>
          </p:cNvSpPr>
          <p:nvPr/>
        </p:nvSpPr>
        <p:spPr bwMode="auto">
          <a:xfrm>
            <a:off x="517195" y="1804686"/>
            <a:ext cx="271794" cy="1627826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9" name="Freeform 11"/>
          <p:cNvSpPr>
            <a:spLocks noChangeArrowheads="1"/>
          </p:cNvSpPr>
          <p:nvPr/>
        </p:nvSpPr>
        <p:spPr bwMode="auto">
          <a:xfrm>
            <a:off x="11565236" y="1848368"/>
            <a:ext cx="311430" cy="154046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03084" y="3432512"/>
            <a:ext cx="7305891" cy="282037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81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17194" y="1771485"/>
            <a:ext cx="11359471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-43" y="6322469"/>
            <a:ext cx="3619525" cy="53553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pt-BR" sz="1800" b="1" dirty="0">
                <a:solidFill>
                  <a:schemeClr val="bg1"/>
                </a:solidFill>
              </a:rPr>
              <a:t>Guilherme Henrique de Souza</a:t>
            </a:r>
          </a:p>
          <a:p>
            <a:pPr algn="ctr" eaLnBrk="1" hangingPunct="1">
              <a:lnSpc>
                <a:spcPct val="90000"/>
              </a:lnSpc>
            </a:pPr>
            <a:r>
              <a:rPr lang="pt-BR" sz="1400" u="sng" dirty="0">
                <a:solidFill>
                  <a:schemeClr val="bg1"/>
                </a:solidFill>
              </a:rPr>
              <a:t>guilherme.souza@etec.sp.gov.br </a:t>
            </a:r>
          </a:p>
        </p:txBody>
      </p:sp>
    </p:spTree>
    <p:extLst>
      <p:ext uri="{BB962C8B-B14F-4D97-AF65-F5344CB8AC3E}">
        <p14:creationId xmlns:p14="http://schemas.microsoft.com/office/powerpoint/2010/main" val="3201636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2361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85711" y="1714488"/>
            <a:ext cx="5604972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1321" y="1714488"/>
            <a:ext cx="5604971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0984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096435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  <a:ln>
            <a:solidFill>
              <a:schemeClr val="accent2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  <a:ln>
            <a:solidFill>
              <a:schemeClr val="accent2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  <a:ln>
            <a:solidFill>
              <a:schemeClr val="accent2"/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  <a:ln>
            <a:solidFill>
              <a:schemeClr val="accent2"/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296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0204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033884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2783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18764" y="886665"/>
            <a:ext cx="3500718" cy="3322264"/>
          </a:xfrm>
          <a:prstGeom prst="ellipse">
            <a:avLst/>
          </a:prstGeom>
          <a:noFill/>
          <a:ln w="12700">
            <a:solidFill>
              <a:schemeClr val="accent3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180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hidden">
          <a:xfrm>
            <a:off x="0" y="1890713"/>
            <a:ext cx="12192000" cy="14557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8" name="Freeform 10"/>
          <p:cNvSpPr>
            <a:spLocks noChangeArrowheads="1"/>
          </p:cNvSpPr>
          <p:nvPr/>
        </p:nvSpPr>
        <p:spPr bwMode="auto">
          <a:xfrm>
            <a:off x="517195" y="1804686"/>
            <a:ext cx="271794" cy="1627826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9" name="Freeform 11"/>
          <p:cNvSpPr>
            <a:spLocks noChangeArrowheads="1"/>
          </p:cNvSpPr>
          <p:nvPr/>
        </p:nvSpPr>
        <p:spPr bwMode="auto">
          <a:xfrm>
            <a:off x="11565236" y="1848368"/>
            <a:ext cx="311430" cy="154046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3">
                <a:lumMod val="50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03084" y="3432512"/>
            <a:ext cx="7305891" cy="282037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81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17194" y="1771485"/>
            <a:ext cx="11359471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-43" y="6322469"/>
            <a:ext cx="3619525" cy="53553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pt-BR" sz="1800" b="1" dirty="0">
                <a:solidFill>
                  <a:schemeClr val="bg1"/>
                </a:solidFill>
              </a:rPr>
              <a:t>Guilherme Henrique de Souza</a:t>
            </a:r>
          </a:p>
          <a:p>
            <a:pPr algn="ctr" eaLnBrk="1" hangingPunct="1">
              <a:lnSpc>
                <a:spcPct val="90000"/>
              </a:lnSpc>
            </a:pPr>
            <a:r>
              <a:rPr lang="pt-BR" sz="1400" u="sng" dirty="0">
                <a:solidFill>
                  <a:schemeClr val="bg1"/>
                </a:solidFill>
              </a:rPr>
              <a:t>guilherme.souza@etec.sp.gov.br </a:t>
            </a:r>
          </a:p>
        </p:txBody>
      </p:sp>
    </p:spTree>
    <p:extLst>
      <p:ext uri="{BB962C8B-B14F-4D97-AF65-F5344CB8AC3E}">
        <p14:creationId xmlns:p14="http://schemas.microsoft.com/office/powerpoint/2010/main" val="4047914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33492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85711" y="1714488"/>
            <a:ext cx="5604972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1321" y="1714488"/>
            <a:ext cx="5604971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1641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544058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  <a:ln>
            <a:solidFill>
              <a:schemeClr val="accent3">
                <a:lumMod val="50000"/>
              </a:schemeClr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  <a:ln>
            <a:solidFill>
              <a:schemeClr val="accent3">
                <a:lumMod val="50000"/>
              </a:schemeClr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36846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804535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2884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18764" y="886665"/>
            <a:ext cx="3500718" cy="3322264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180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hidden">
          <a:xfrm>
            <a:off x="0" y="1890713"/>
            <a:ext cx="12192000" cy="145577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8" name="Freeform 10"/>
          <p:cNvSpPr>
            <a:spLocks noChangeArrowheads="1"/>
          </p:cNvSpPr>
          <p:nvPr/>
        </p:nvSpPr>
        <p:spPr bwMode="auto">
          <a:xfrm>
            <a:off x="517195" y="1804686"/>
            <a:ext cx="271794" cy="1627826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9" name="Freeform 11"/>
          <p:cNvSpPr>
            <a:spLocks noChangeArrowheads="1"/>
          </p:cNvSpPr>
          <p:nvPr/>
        </p:nvSpPr>
        <p:spPr bwMode="auto">
          <a:xfrm>
            <a:off x="11565236" y="1848368"/>
            <a:ext cx="311430" cy="154046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03084" y="3432512"/>
            <a:ext cx="7305891" cy="282037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81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17194" y="1771485"/>
            <a:ext cx="11359471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-43" y="6322469"/>
            <a:ext cx="3619525" cy="5355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pt-BR" sz="1800" b="1" dirty="0">
                <a:solidFill>
                  <a:schemeClr val="bg1"/>
                </a:solidFill>
              </a:rPr>
              <a:t>Guilherme Henrique de Souza</a:t>
            </a:r>
          </a:p>
          <a:p>
            <a:pPr algn="ctr" eaLnBrk="1" hangingPunct="1">
              <a:lnSpc>
                <a:spcPct val="90000"/>
              </a:lnSpc>
            </a:pPr>
            <a:r>
              <a:rPr lang="pt-BR" sz="1400" u="sng" dirty="0">
                <a:solidFill>
                  <a:schemeClr val="bg1"/>
                </a:solidFill>
              </a:rPr>
              <a:t>guihenry@gmail.com </a:t>
            </a:r>
          </a:p>
        </p:txBody>
      </p:sp>
    </p:spTree>
    <p:extLst>
      <p:ext uri="{BB962C8B-B14F-4D97-AF65-F5344CB8AC3E}">
        <p14:creationId xmlns:p14="http://schemas.microsoft.com/office/powerpoint/2010/main" val="2166415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85711" y="1714488"/>
            <a:ext cx="5604972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1321" y="1714488"/>
            <a:ext cx="5604971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48554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25091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85711" y="1714488"/>
            <a:ext cx="5604972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1321" y="1714488"/>
            <a:ext cx="5604971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55234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604960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  <a:ln>
            <a:solidFill>
              <a:schemeClr val="accent1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  <a:ln>
            <a:solidFill>
              <a:schemeClr val="accent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  <a:ln>
            <a:solidFill>
              <a:schemeClr val="accent1"/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  <a:ln>
            <a:solidFill>
              <a:schemeClr val="accent1"/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2212414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0515715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461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9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  <a:ln>
            <a:solidFill>
              <a:schemeClr val="accent1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  <a:ln>
            <a:solidFill>
              <a:schemeClr val="accent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  <a:ln>
            <a:solidFill>
              <a:schemeClr val="accent1"/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  <a:ln>
            <a:solidFill>
              <a:schemeClr val="accent1"/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156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0546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71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18764" y="886665"/>
            <a:ext cx="3500718" cy="3322264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180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hidden">
          <a:xfrm>
            <a:off x="0" y="1890713"/>
            <a:ext cx="12192000" cy="1455772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8" name="Freeform 10"/>
          <p:cNvSpPr>
            <a:spLocks noChangeArrowheads="1"/>
          </p:cNvSpPr>
          <p:nvPr/>
        </p:nvSpPr>
        <p:spPr bwMode="auto">
          <a:xfrm>
            <a:off x="517195" y="1804686"/>
            <a:ext cx="271794" cy="1627826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9" name="Freeform 11"/>
          <p:cNvSpPr>
            <a:spLocks noChangeArrowheads="1"/>
          </p:cNvSpPr>
          <p:nvPr/>
        </p:nvSpPr>
        <p:spPr bwMode="auto">
          <a:xfrm>
            <a:off x="11565236" y="1848368"/>
            <a:ext cx="311430" cy="154046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03084" y="3432512"/>
            <a:ext cx="7305891" cy="282037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81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17194" y="1771485"/>
            <a:ext cx="11359471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-43" y="6322469"/>
            <a:ext cx="3619525" cy="5355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pt-BR" sz="1800" b="1" dirty="0">
                <a:solidFill>
                  <a:schemeClr val="bg1"/>
                </a:solidFill>
              </a:rPr>
              <a:t>Guilherme Henrique de Souza</a:t>
            </a:r>
          </a:p>
          <a:p>
            <a:pPr algn="ctr" eaLnBrk="1" hangingPunct="1">
              <a:lnSpc>
                <a:spcPct val="90000"/>
              </a:lnSpc>
            </a:pPr>
            <a:r>
              <a:rPr lang="pt-BR" sz="1400" u="sng" dirty="0">
                <a:solidFill>
                  <a:schemeClr val="bg1"/>
                </a:solidFill>
              </a:rPr>
              <a:t>guilherme.souza@etec.sp.gov.br </a:t>
            </a:r>
          </a:p>
        </p:txBody>
      </p:sp>
    </p:spTree>
    <p:extLst>
      <p:ext uri="{BB962C8B-B14F-4D97-AF65-F5344CB8AC3E}">
        <p14:creationId xmlns:p14="http://schemas.microsoft.com/office/powerpoint/2010/main" val="2542333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898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377950"/>
            <a:ext cx="12192000" cy="1222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6526" y="285751"/>
            <a:ext cx="116744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526" y="1652612"/>
            <a:ext cx="11960225" cy="491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7113" name="Freeform 9"/>
          <p:cNvSpPr>
            <a:spLocks noChangeArrowheads="1"/>
          </p:cNvSpPr>
          <p:nvPr/>
        </p:nvSpPr>
        <p:spPr bwMode="auto">
          <a:xfrm>
            <a:off x="136526" y="442914"/>
            <a:ext cx="2032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7114" name="Freeform 10"/>
          <p:cNvSpPr>
            <a:spLocks noChangeArrowheads="1"/>
          </p:cNvSpPr>
          <p:nvPr/>
        </p:nvSpPr>
        <p:spPr bwMode="auto">
          <a:xfrm>
            <a:off x="11893551" y="269875"/>
            <a:ext cx="2032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6642848"/>
            <a:ext cx="12192000" cy="21515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sz="1000" b="1" dirty="0">
                <a:solidFill>
                  <a:schemeClr val="bg1"/>
                </a:solidFill>
                <a:latin typeface="Times New Roman" pitchFamily="18" charset="0"/>
              </a:rPr>
              <a:t>Professor: Guilherme Henrique de Souza (guilherme.souza@etec.sp.gov.br)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1"/>
            <a:ext cx="4800000" cy="14285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pt-BR" sz="1000" b="1" dirty="0">
                <a:solidFill>
                  <a:schemeClr val="bg2"/>
                </a:solidFill>
              </a:rPr>
              <a:t>Titulo da aula</a:t>
            </a:r>
            <a:endParaRPr lang="pt-BR" sz="10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02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79" r:id="rId5"/>
    <p:sldLayoutId id="2147483661" r:id="rId6"/>
    <p:sldLayoutId id="2147483662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63" indent="-4476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8978" indent="-43972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781" indent="-40321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21" indent="-38575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048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237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425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614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803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377950"/>
            <a:ext cx="12192000" cy="122238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6526" y="285751"/>
            <a:ext cx="116744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526" y="1652612"/>
            <a:ext cx="11960225" cy="491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7113" name="Freeform 9"/>
          <p:cNvSpPr>
            <a:spLocks noChangeArrowheads="1"/>
          </p:cNvSpPr>
          <p:nvPr/>
        </p:nvSpPr>
        <p:spPr bwMode="auto">
          <a:xfrm>
            <a:off x="136526" y="442914"/>
            <a:ext cx="2032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7114" name="Freeform 10"/>
          <p:cNvSpPr>
            <a:spLocks noChangeArrowheads="1"/>
          </p:cNvSpPr>
          <p:nvPr/>
        </p:nvSpPr>
        <p:spPr bwMode="auto">
          <a:xfrm>
            <a:off x="11893551" y="269875"/>
            <a:ext cx="2032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6642848"/>
            <a:ext cx="12192000" cy="21515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sz="1000" b="1" dirty="0">
                <a:solidFill>
                  <a:schemeClr val="bg1"/>
                </a:solidFill>
                <a:latin typeface="Times New Roman" pitchFamily="18" charset="0"/>
              </a:rPr>
              <a:t>Professor: Guilherme Henrique de Souza (guilherme.souza@etec.sp.gov.br)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1"/>
            <a:ext cx="4800000" cy="14285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pt-BR" sz="1000" b="1" dirty="0">
                <a:solidFill>
                  <a:schemeClr val="bg2"/>
                </a:solidFill>
              </a:rPr>
              <a:t>Titulo da aula</a:t>
            </a:r>
            <a:endParaRPr lang="pt-BR" sz="10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5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63" indent="-4476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8978" indent="-43972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781" indent="-40321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21" indent="-38575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048" indent="-387341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237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425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614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803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377950"/>
            <a:ext cx="12192000" cy="122238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6526" y="285751"/>
            <a:ext cx="116744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526" y="1652612"/>
            <a:ext cx="11960225" cy="491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7113" name="Freeform 9"/>
          <p:cNvSpPr>
            <a:spLocks noChangeArrowheads="1"/>
          </p:cNvSpPr>
          <p:nvPr/>
        </p:nvSpPr>
        <p:spPr bwMode="auto">
          <a:xfrm>
            <a:off x="136526" y="442914"/>
            <a:ext cx="2032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7114" name="Freeform 10"/>
          <p:cNvSpPr>
            <a:spLocks noChangeArrowheads="1"/>
          </p:cNvSpPr>
          <p:nvPr/>
        </p:nvSpPr>
        <p:spPr bwMode="auto">
          <a:xfrm>
            <a:off x="11893551" y="269875"/>
            <a:ext cx="2032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6642848"/>
            <a:ext cx="12192000" cy="215156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sz="1000" b="1" dirty="0">
                <a:solidFill>
                  <a:schemeClr val="bg1"/>
                </a:solidFill>
                <a:latin typeface="Times New Roman" pitchFamily="18" charset="0"/>
              </a:rPr>
              <a:t>Professor: Guilherme Henrique de Souza (guilherme.souza@etec.sp.gov.br)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1"/>
            <a:ext cx="4800000" cy="14285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pt-BR" sz="1000" b="1" dirty="0">
                <a:solidFill>
                  <a:schemeClr val="bg2"/>
                </a:solidFill>
              </a:rPr>
              <a:t>Titulo da aula</a:t>
            </a:r>
            <a:endParaRPr lang="pt-BR" sz="10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60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78" r:id="rId5"/>
    <p:sldLayoutId id="2147483668" r:id="rId6"/>
    <p:sldLayoutId id="2147483669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63" indent="-4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8978" indent="-43972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781" indent="-40321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21" indent="-38575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048" indent="-387341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237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425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614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803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377950"/>
            <a:ext cx="12192000" cy="122238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6526" y="285751"/>
            <a:ext cx="116744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526" y="1652612"/>
            <a:ext cx="11960225" cy="491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7113" name="Freeform 9"/>
          <p:cNvSpPr>
            <a:spLocks noChangeArrowheads="1"/>
          </p:cNvSpPr>
          <p:nvPr/>
        </p:nvSpPr>
        <p:spPr bwMode="auto">
          <a:xfrm>
            <a:off x="136526" y="442914"/>
            <a:ext cx="2032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7114" name="Freeform 10"/>
          <p:cNvSpPr>
            <a:spLocks noChangeArrowheads="1"/>
          </p:cNvSpPr>
          <p:nvPr/>
        </p:nvSpPr>
        <p:spPr bwMode="auto">
          <a:xfrm>
            <a:off x="11893551" y="269875"/>
            <a:ext cx="2032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3">
                <a:lumMod val="50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6642848"/>
            <a:ext cx="12192000" cy="215156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sz="1000" b="1" dirty="0">
                <a:solidFill>
                  <a:schemeClr val="bg1"/>
                </a:solidFill>
                <a:latin typeface="Times New Roman" pitchFamily="18" charset="0"/>
              </a:rPr>
              <a:t>Professor: Guilherme Henrique de Souza (guilherme.souza@etec.sp.gov.br)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1"/>
            <a:ext cx="4800000" cy="14285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pt-BR" sz="1000" b="1" dirty="0">
                <a:solidFill>
                  <a:schemeClr val="bg2"/>
                </a:solidFill>
              </a:rPr>
              <a:t>Titulo da aula</a:t>
            </a:r>
            <a:endParaRPr lang="pt-BR" sz="10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65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7" r:id="rId5"/>
    <p:sldLayoutId id="2147483675" r:id="rId6"/>
    <p:sldLayoutId id="2147483676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63" indent="-44766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8978" indent="-439728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781" indent="-403215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21" indent="-38575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048" indent="-387341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237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425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614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803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377950"/>
            <a:ext cx="12192000" cy="1222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6526" y="285751"/>
            <a:ext cx="116744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526" y="1652612"/>
            <a:ext cx="11960225" cy="491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7113" name="Freeform 9"/>
          <p:cNvSpPr>
            <a:spLocks noChangeArrowheads="1"/>
          </p:cNvSpPr>
          <p:nvPr/>
        </p:nvSpPr>
        <p:spPr bwMode="auto">
          <a:xfrm>
            <a:off x="136526" y="442914"/>
            <a:ext cx="2032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7114" name="Freeform 10"/>
          <p:cNvSpPr>
            <a:spLocks noChangeArrowheads="1"/>
          </p:cNvSpPr>
          <p:nvPr/>
        </p:nvSpPr>
        <p:spPr bwMode="auto">
          <a:xfrm>
            <a:off x="11893551" y="269875"/>
            <a:ext cx="2032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6642848"/>
            <a:ext cx="12192000" cy="21515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sz="1000" b="1" dirty="0">
                <a:solidFill>
                  <a:schemeClr val="bg1"/>
                </a:solidFill>
                <a:latin typeface="Times New Roman" pitchFamily="18" charset="0"/>
              </a:rPr>
              <a:t>Professor: Guilherme Henrique de Souza ( guihenry@gmail.com 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1"/>
            <a:ext cx="4800000" cy="14285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pt-BR" sz="1000" b="1" dirty="0">
                <a:solidFill>
                  <a:schemeClr val="bg2"/>
                </a:solidFill>
              </a:rPr>
              <a:t>Titulo da aula</a:t>
            </a:r>
            <a:endParaRPr lang="pt-BR" sz="10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09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63" indent="-4476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8978" indent="-43972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781" indent="-40321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21" indent="-38575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048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237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425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614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803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btítulo 2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2" name="Título 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Instalando extensão do GitHub para Windows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3816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Instalando extensão do GitHub para Windows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62" y="1665288"/>
            <a:ext cx="4752975" cy="37338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147" y="2607879"/>
            <a:ext cx="47529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70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Instalando extensão do GitHub para Windows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1665288"/>
            <a:ext cx="4752975" cy="3733800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 bwMode="auto">
          <a:xfrm flipH="1">
            <a:off x="4225159" y="4067503"/>
            <a:ext cx="2186151" cy="966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32988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Instalando extensão do GitHub para Windows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1665288"/>
            <a:ext cx="7056086" cy="4766078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 bwMode="auto">
          <a:xfrm flipH="1" flipV="1">
            <a:off x="7498999" y="1902372"/>
            <a:ext cx="1602960" cy="10510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8189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Instalando extensão do GitHub para Windows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07" y="1673050"/>
            <a:ext cx="6557294" cy="4668037"/>
          </a:xfrm>
          <a:prstGeom prst="rect">
            <a:avLst/>
          </a:prstGeom>
        </p:spPr>
      </p:pic>
      <p:sp>
        <p:nvSpPr>
          <p:cNvPr id="3" name="Texto Explicativo 1 2"/>
          <p:cNvSpPr/>
          <p:nvPr/>
        </p:nvSpPr>
        <p:spPr bwMode="auto">
          <a:xfrm>
            <a:off x="6653048" y="4698124"/>
            <a:ext cx="2554014" cy="1261242"/>
          </a:xfrm>
          <a:prstGeom prst="borderCallout1">
            <a:avLst>
              <a:gd name="adj1" fmla="val 18750"/>
              <a:gd name="adj2" fmla="val -8333"/>
              <a:gd name="adj3" fmla="val -130000"/>
              <a:gd name="adj4" fmla="val -114465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Clique 2x para instalar o software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44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Instalando extensão do GitHub para Windows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1665288"/>
            <a:ext cx="4752975" cy="3733800"/>
          </a:xfrm>
          <a:prstGeom prst="rect">
            <a:avLst/>
          </a:prstGeom>
        </p:spPr>
      </p:pic>
      <p:cxnSp>
        <p:nvCxnSpPr>
          <p:cNvPr id="5" name="Conector de Seta Reta 4"/>
          <p:cNvCxnSpPr/>
          <p:nvPr/>
        </p:nvCxnSpPr>
        <p:spPr bwMode="auto">
          <a:xfrm flipH="1">
            <a:off x="4225159" y="4067503"/>
            <a:ext cx="2186151" cy="966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412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Instalando extensão do GitHub para Windows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1665288"/>
            <a:ext cx="4752975" cy="3733800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 bwMode="auto">
          <a:xfrm flipH="1">
            <a:off x="4225159" y="4067503"/>
            <a:ext cx="2186151" cy="966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1857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Instalando extensão do GitHub para Windows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1665288"/>
            <a:ext cx="4752975" cy="3733800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 bwMode="auto">
          <a:xfrm flipH="1">
            <a:off x="4225159" y="4067503"/>
            <a:ext cx="2186151" cy="966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45380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Instalando extensão do GitHub para Windows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1665288"/>
            <a:ext cx="4752975" cy="3733800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 bwMode="auto">
          <a:xfrm flipH="1">
            <a:off x="4225159" y="4067503"/>
            <a:ext cx="2186151" cy="966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84915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Instalando extensão do GitHub para Windows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1665288"/>
            <a:ext cx="4752975" cy="3733800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 bwMode="auto">
          <a:xfrm flipH="1">
            <a:off x="4225159" y="4067503"/>
            <a:ext cx="2186151" cy="966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09252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Instalando extensão do GitHub para Windows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1665288"/>
            <a:ext cx="47529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42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Instalando extensão do GitHub para Windows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1665288"/>
            <a:ext cx="4752975" cy="3733800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 bwMode="auto">
          <a:xfrm flipH="1">
            <a:off x="4225159" y="4067503"/>
            <a:ext cx="2186151" cy="966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37363641"/>
      </p:ext>
    </p:extLst>
  </p:cSld>
  <p:clrMapOvr>
    <a:masterClrMapping/>
  </p:clrMapOvr>
</p:sld>
</file>

<file path=ppt/theme/theme1.xml><?xml version="1.0" encoding="utf-8"?>
<a:theme xmlns:a="http://schemas.openxmlformats.org/drawingml/2006/main" name="CEETPS_blue">
  <a:themeElements>
    <a:clrScheme name="Guilher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Eix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38100">
          <a:solidFill>
            <a:schemeClr val="accent2">
              <a:lumMod val="75000"/>
            </a:schemeClr>
          </a:solidFill>
          <a:headEnd type="none" w="med" len="med"/>
          <a:tailEnd type="triangle" w="med" len="med"/>
        </a:ln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algn="ctr">
          <a:defRPr dirty="0">
            <a:solidFill>
              <a:schemeClr val="tx1"/>
            </a:solidFill>
            <a:latin typeface="Arial" charset="0"/>
          </a:defRPr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 bwMode="auto">
        <a:solidFill>
          <a:schemeClr val="accent1"/>
        </a:solidFill>
        <a:ln w="38100" cap="flat" cmpd="sng" algn="ctr">
          <a:solidFill>
            <a:schemeClr val="accent2">
              <a:lumMod val="75000"/>
            </a:schemeClr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Eixo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delo Aula - Slide Azul Wide" id="{4EFEFB57-4237-BE45-AB6C-E20D8F125260}" vid="{DCA9ECAF-A2E0-2043-881C-161AF16B50BF}"/>
    </a:ext>
  </a:extLst>
</a:theme>
</file>

<file path=ppt/theme/theme2.xml><?xml version="1.0" encoding="utf-8"?>
<a:theme xmlns:a="http://schemas.openxmlformats.org/drawingml/2006/main" name="CEETPS_gray">
  <a:themeElements>
    <a:clrScheme name="Guilher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Eix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ln w="38100">
          <a:solidFill>
            <a:schemeClr val="accent1"/>
          </a:solidFill>
          <a:headEnd type="none" w="med" len="med"/>
          <a:tailEnd type="triangle" w="med" len="med"/>
        </a:ln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algn="ctr">
          <a:defRPr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</a:objectDefaults>
  <a:extraClrSchemeLst>
    <a:extraClrScheme>
      <a:clrScheme name="Eixo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delo Aula - Slide Azul Wide" id="{4EFEFB57-4237-BE45-AB6C-E20D8F125260}" vid="{81A6007B-EA4A-5F46-90E0-18BE4CA29D07}"/>
    </a:ext>
  </a:extLst>
</a:theme>
</file>

<file path=ppt/theme/theme3.xml><?xml version="1.0" encoding="utf-8"?>
<a:theme xmlns:a="http://schemas.openxmlformats.org/drawingml/2006/main" name="CEETPS_red">
  <a:themeElements>
    <a:clrScheme name="Guilher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Eix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ln w="38100">
          <a:solidFill>
            <a:schemeClr val="accent1"/>
          </a:solidFill>
          <a:headEnd type="none" w="med" len="med"/>
          <a:tailEnd type="triangle" w="med" len="med"/>
        </a:ln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algn="ctr">
          <a:defRPr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</a:objectDefaults>
  <a:extraClrSchemeLst>
    <a:extraClrScheme>
      <a:clrScheme name="Eixo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delo Aula - Slide Azul Wide" id="{4EFEFB57-4237-BE45-AB6C-E20D8F125260}" vid="{5EA5769D-58E0-EA4A-B935-3CF1341B676E}"/>
    </a:ext>
  </a:extLst>
</a:theme>
</file>

<file path=ppt/theme/theme4.xml><?xml version="1.0" encoding="utf-8"?>
<a:theme xmlns:a="http://schemas.openxmlformats.org/drawingml/2006/main" name="CEETPS_green">
  <a:themeElements>
    <a:clrScheme name="Guilher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Eix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ln w="38100">
          <a:solidFill>
            <a:schemeClr val="accent1"/>
          </a:solidFill>
          <a:headEnd type="none" w="med" len="med"/>
          <a:tailEnd type="triangle" w="med" len="med"/>
        </a:ln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algn="ctr">
          <a:defRPr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</a:objectDefaults>
  <a:extraClrSchemeLst>
    <a:extraClrScheme>
      <a:clrScheme name="Eixo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delo Aula - Slide Azul Wide" id="{4EFEFB57-4237-BE45-AB6C-E20D8F125260}" vid="{89AAC0FA-3193-5D4E-91F2-D7D613F50D3B}"/>
    </a:ext>
  </a:extLst>
</a:theme>
</file>

<file path=ppt/theme/theme5.xml><?xml version="1.0" encoding="utf-8"?>
<a:theme xmlns:a="http://schemas.openxmlformats.org/drawingml/2006/main" name="Particular_blue">
  <a:themeElements>
    <a:clrScheme name="Guilher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Eix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ln w="38100">
          <a:solidFill>
            <a:schemeClr val="accent1"/>
          </a:solidFill>
          <a:headEnd type="none" w="med" len="med"/>
          <a:tailEnd type="triangle" w="med" len="med"/>
        </a:ln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algn="ctr">
          <a:defRPr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</a:objectDefaults>
  <a:extraClrSchemeLst>
    <a:extraClrScheme>
      <a:clrScheme name="Eixo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delo Aula - Slide Azul Wide" id="{4EFEFB57-4237-BE45-AB6C-E20D8F125260}" vid="{711F3677-D87F-2244-BA06-591ABAAEE200}"/>
    </a:ext>
  </a:extLst>
</a:theme>
</file>

<file path=ppt/theme/theme6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CEETPS_blue</Template>
  <TotalTime>749</TotalTime>
  <Words>78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12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CEETPS_blue</vt:lpstr>
      <vt:lpstr>CEETPS_gray</vt:lpstr>
      <vt:lpstr>CEETPS_red</vt:lpstr>
      <vt:lpstr>CEETPS_green</vt:lpstr>
      <vt:lpstr>Particular_blue</vt:lpstr>
      <vt:lpstr>Instalando extensão do GitHub para Windows</vt:lpstr>
      <vt:lpstr>Instalando extensão do GitHub para Windows</vt:lpstr>
      <vt:lpstr>Instalando extensão do GitHub para Windows</vt:lpstr>
      <vt:lpstr>Instalando extensão do GitHub para Windows</vt:lpstr>
      <vt:lpstr>Instalando extensão do GitHub para Windows</vt:lpstr>
      <vt:lpstr>Instalando extensão do GitHub para Windows</vt:lpstr>
      <vt:lpstr>Instalando extensão do GitHub para Windows</vt:lpstr>
      <vt:lpstr>Instalando extensão do GitHub para Windows</vt:lpstr>
      <vt:lpstr>Instalando extensão do GitHub para Windows</vt:lpstr>
      <vt:lpstr>Instalando extensão do GitHub para Windows</vt:lpstr>
      <vt:lpstr>Instalando extensão do GitHub para Windows</vt:lpstr>
      <vt:lpstr>Instalando extensão do GitHub para Windows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ProjetoBS – IW2 – SW1 – GCW2</dc:title>
  <dc:creator>Guilherme Henrique de Souza</dc:creator>
  <cp:lastModifiedBy>Usuário do Windows</cp:lastModifiedBy>
  <cp:revision>12</cp:revision>
  <cp:lastPrinted>2018-03-24T13:22:39Z</cp:lastPrinted>
  <dcterms:created xsi:type="dcterms:W3CDTF">2023-10-10T00:39:40Z</dcterms:created>
  <dcterms:modified xsi:type="dcterms:W3CDTF">2023-10-11T01:22:04Z</dcterms:modified>
</cp:coreProperties>
</file>