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8" r:id="rId2"/>
    <p:sldMasterId id="2147483663" r:id="rId3"/>
    <p:sldMasterId id="2147483670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32"/>
      </p:cViewPr>
      <p:guideLst>
        <p:guide orient="horz" pos="187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77263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045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4481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6416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80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32016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36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984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964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2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3388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8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64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guihenry@gmail.com </a:t>
            </a:r>
          </a:p>
        </p:txBody>
      </p:sp>
    </p:spTree>
    <p:extLst>
      <p:ext uri="{BB962C8B-B14F-4D97-AF65-F5344CB8AC3E}">
        <p14:creationId xmlns:p14="http://schemas.microsoft.com/office/powerpoint/2010/main" val="216641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554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509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5711" y="1714488"/>
            <a:ext cx="5604972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1321" y="1714488"/>
            <a:ext cx="5604971" cy="48577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52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60496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12414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1571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5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546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7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-43" y="6322469"/>
            <a:ext cx="3619525" cy="535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400" u="sng" dirty="0">
                <a:solidFill>
                  <a:schemeClr val="bg1"/>
                </a:solidFill>
              </a:rPr>
              <a:t>guilherme.souza@etec.sp.gov.br </a:t>
            </a:r>
          </a:p>
        </p:txBody>
      </p:sp>
    </p:spTree>
    <p:extLst>
      <p:ext uri="{BB962C8B-B14F-4D97-AF65-F5344CB8AC3E}">
        <p14:creationId xmlns:p14="http://schemas.microsoft.com/office/powerpoint/2010/main" val="254233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98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79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0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8" r:id="rId5"/>
    <p:sldLayoutId id="2147483668" r:id="rId6"/>
    <p:sldLayoutId id="214748366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5" r:id="rId6"/>
    <p:sldLayoutId id="21474836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 guihenry@gmail.com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Título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1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Finalizar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finish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8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7056086" cy="4766078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 flipV="1">
            <a:off x="7498999" y="1902372"/>
            <a:ext cx="1602960" cy="1051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tângulo 2"/>
          <p:cNvSpPr/>
          <p:nvPr/>
        </p:nvSpPr>
        <p:spPr bwMode="auto">
          <a:xfrm>
            <a:off x="8121316" y="2574758"/>
            <a:ext cx="2839452" cy="163629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Feche </a:t>
            </a:r>
            <a:r>
              <a:rPr lang="pt-BR" smtClean="0">
                <a:solidFill>
                  <a:schemeClr val="tx1"/>
                </a:solidFill>
                <a:latin typeface="Arial" charset="0"/>
              </a:rPr>
              <a:t>o navegador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07" y="1673050"/>
            <a:ext cx="6557294" cy="4668037"/>
          </a:xfrm>
          <a:prstGeom prst="rect">
            <a:avLst/>
          </a:prstGeom>
        </p:spPr>
      </p:pic>
      <p:sp>
        <p:nvSpPr>
          <p:cNvPr id="3" name="Texto Explicativo 1 2"/>
          <p:cNvSpPr/>
          <p:nvPr/>
        </p:nvSpPr>
        <p:spPr bwMode="auto">
          <a:xfrm>
            <a:off x="6653048" y="4698124"/>
            <a:ext cx="2554014" cy="1261242"/>
          </a:xfrm>
          <a:prstGeom prst="borderCallout1">
            <a:avLst>
              <a:gd name="adj1" fmla="val 18750"/>
              <a:gd name="adj2" fmla="val -8333"/>
              <a:gd name="adj3" fmla="val -130000"/>
              <a:gd name="adj4" fmla="val -114465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2x para instalar o software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tângulo 1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Avançar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next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Avançar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next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Avançar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next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Avançar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next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1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cxnSp>
        <p:nvCxnSpPr>
          <p:cNvPr id="4" name="Conector de Seta Reta 3"/>
          <p:cNvCxnSpPr/>
          <p:nvPr/>
        </p:nvCxnSpPr>
        <p:spPr bwMode="auto">
          <a:xfrm flipH="1">
            <a:off x="4225159" y="4067503"/>
            <a:ext cx="2186151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tângulo 4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Avançar (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next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65288"/>
            <a:ext cx="4752975" cy="37338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auto">
          <a:xfrm>
            <a:off x="5991726" y="3356811"/>
            <a:ext cx="2081463" cy="1443789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Clique para Instalar (</a:t>
            </a:r>
            <a:r>
              <a:rPr lang="pt-BR" dirty="0" err="1">
                <a:solidFill>
                  <a:schemeClr val="tx1"/>
                </a:solidFill>
                <a:latin typeface="Arial" charset="0"/>
              </a:rPr>
              <a:t>I</a:t>
            </a:r>
            <a:r>
              <a:rPr lang="pt-BR" dirty="0" err="1" smtClean="0">
                <a:solidFill>
                  <a:schemeClr val="tx1"/>
                </a:solidFill>
                <a:latin typeface="Arial" charset="0"/>
              </a:rPr>
              <a:t>nstall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 flipH="1">
            <a:off x="4018547" y="4090737"/>
            <a:ext cx="1876927" cy="96252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191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extensão do GitHub para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2" y="1665288"/>
            <a:ext cx="4752975" cy="3733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47" y="2607879"/>
            <a:ext cx="4752975" cy="37338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8566484" y="4596063"/>
            <a:ext cx="2598821" cy="144379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Aguard</a:t>
            </a:r>
            <a:r>
              <a:rPr lang="pt-BR" dirty="0" smtClean="0">
                <a:solidFill>
                  <a:schemeClr val="tx1"/>
                </a:solidFill>
                <a:latin typeface="Arial" charset="0"/>
              </a:rPr>
              <a:t>e o termino da instalação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0954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8100">
          <a:solidFill>
            <a:schemeClr val="accent2">
              <a:lumMod val="75000"/>
            </a:schemeClr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DCA9ECAF-A2E0-2043-881C-161AF16B50BF}"/>
    </a:ext>
  </a:extLst>
</a:theme>
</file>

<file path=ppt/theme/theme2.xml><?xml version="1.0" encoding="utf-8"?>
<a:theme xmlns:a="http://schemas.openxmlformats.org/drawingml/2006/main" name="CEETPS_gray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1A6007B-EA4A-5F46-90E0-18BE4CA29D07}"/>
    </a:ext>
  </a:extLst>
</a:theme>
</file>

<file path=ppt/theme/theme3.xml><?xml version="1.0" encoding="utf-8"?>
<a:theme xmlns:a="http://schemas.openxmlformats.org/drawingml/2006/main" name="CEETPS_red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5EA5769D-58E0-EA4A-B935-3CF1341B676E}"/>
    </a:ext>
  </a:extLst>
</a:theme>
</file>

<file path=ppt/theme/theme4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89AAC0FA-3193-5D4E-91F2-D7D613F50D3B}"/>
    </a:ext>
  </a:extLst>
</a:theme>
</file>

<file path=ppt/theme/theme5.xml><?xml version="1.0" encoding="utf-8"?>
<a:theme xmlns:a="http://schemas.openxmlformats.org/drawingml/2006/main" name="Particular_blue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ln w="38100">
          <a:solidFill>
            <a:schemeClr val="accent1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Slide Azul Wide" id="{4EFEFB57-4237-BE45-AB6C-E20D8F125260}" vid="{711F3677-D87F-2244-BA06-591ABAAEE200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CEETPS_blue</Template>
  <TotalTime>751</TotalTime>
  <Words>122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CEETPS_blue</vt:lpstr>
      <vt:lpstr>CEETPS_gray</vt:lpstr>
      <vt:lpstr>CEETPS_red</vt:lpstr>
      <vt:lpstr>CEETPS_green</vt:lpstr>
      <vt:lpstr>Particular_blue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  <vt:lpstr>Instalando extensão do GitHub para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ProjetoBS – IW2 – SW1 – GCW2</dc:title>
  <dc:creator>Guilherme Henrique de Souza</dc:creator>
  <cp:lastModifiedBy>COORD-PC1</cp:lastModifiedBy>
  <cp:revision>13</cp:revision>
  <cp:lastPrinted>2018-03-24T13:22:39Z</cp:lastPrinted>
  <dcterms:created xsi:type="dcterms:W3CDTF">2023-10-10T00:39:40Z</dcterms:created>
  <dcterms:modified xsi:type="dcterms:W3CDTF">2023-10-11T12:04:25Z</dcterms:modified>
</cp:coreProperties>
</file>